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2"/>
  </p:notesMasterIdLst>
  <p:handoutMasterIdLst>
    <p:handoutMasterId r:id="rId123"/>
  </p:handoutMasterIdLst>
  <p:sldIdLst>
    <p:sldId id="1914" r:id="rId5"/>
    <p:sldId id="2370" r:id="rId6"/>
    <p:sldId id="1316" r:id="rId7"/>
    <p:sldId id="2299" r:id="rId8"/>
    <p:sldId id="2376" r:id="rId9"/>
    <p:sldId id="2340" r:id="rId10"/>
    <p:sldId id="2373" r:id="rId11"/>
    <p:sldId id="2335" r:id="rId12"/>
    <p:sldId id="2336" r:id="rId13"/>
    <p:sldId id="2375" r:id="rId14"/>
    <p:sldId id="1952" r:id="rId15"/>
    <p:sldId id="1956" r:id="rId16"/>
    <p:sldId id="2341" r:id="rId17"/>
    <p:sldId id="2342" r:id="rId18"/>
    <p:sldId id="2343" r:id="rId19"/>
    <p:sldId id="2344" r:id="rId20"/>
    <p:sldId id="1611" r:id="rId21"/>
    <p:sldId id="2108" r:id="rId22"/>
    <p:sldId id="2345" r:id="rId23"/>
    <p:sldId id="1410" r:id="rId24"/>
    <p:sldId id="1731" r:id="rId25"/>
    <p:sldId id="1732" r:id="rId26"/>
    <p:sldId id="1662" r:id="rId27"/>
    <p:sldId id="1585" r:id="rId28"/>
    <p:sldId id="1586" r:id="rId29"/>
    <p:sldId id="2362" r:id="rId30"/>
    <p:sldId id="2364" r:id="rId31"/>
    <p:sldId id="2371" r:id="rId32"/>
    <p:sldId id="1781" r:id="rId33"/>
    <p:sldId id="901" r:id="rId34"/>
    <p:sldId id="1609" r:id="rId35"/>
    <p:sldId id="1629" r:id="rId36"/>
    <p:sldId id="2365" r:id="rId37"/>
    <p:sldId id="2372" r:id="rId38"/>
    <p:sldId id="1637" r:id="rId39"/>
    <p:sldId id="1666" r:id="rId40"/>
    <p:sldId id="1782" r:id="rId41"/>
    <p:sldId id="2369" r:id="rId42"/>
    <p:sldId id="2359" r:id="rId43"/>
    <p:sldId id="258" r:id="rId44"/>
    <p:sldId id="1612" r:id="rId45"/>
    <p:sldId id="2109" r:id="rId46"/>
    <p:sldId id="2018" r:id="rId47"/>
    <p:sldId id="2014" r:id="rId48"/>
    <p:sldId id="2013" r:id="rId49"/>
    <p:sldId id="2016" r:id="rId50"/>
    <p:sldId id="2017" r:id="rId51"/>
    <p:sldId id="2357" r:id="rId52"/>
    <p:sldId id="2358" r:id="rId53"/>
    <p:sldId id="329" r:id="rId54"/>
    <p:sldId id="2153" r:id="rId55"/>
    <p:sldId id="2154" r:id="rId56"/>
    <p:sldId id="1897" r:id="rId57"/>
    <p:sldId id="1898" r:id="rId58"/>
    <p:sldId id="2033" r:id="rId59"/>
    <p:sldId id="2031" r:id="rId60"/>
    <p:sldId id="2114" r:id="rId61"/>
    <p:sldId id="2115" r:id="rId62"/>
    <p:sldId id="2036" r:id="rId63"/>
    <p:sldId id="2360" r:id="rId64"/>
    <p:sldId id="1996" r:id="rId65"/>
    <p:sldId id="338" r:id="rId66"/>
    <p:sldId id="2110" r:id="rId67"/>
    <p:sldId id="2137" r:id="rId68"/>
    <p:sldId id="1900" r:id="rId69"/>
    <p:sldId id="1901" r:id="rId70"/>
    <p:sldId id="1902" r:id="rId71"/>
    <p:sldId id="2130" r:id="rId72"/>
    <p:sldId id="2132" r:id="rId73"/>
    <p:sldId id="2138" r:id="rId74"/>
    <p:sldId id="2146" r:id="rId75"/>
    <p:sldId id="2144" r:id="rId76"/>
    <p:sldId id="2145" r:id="rId77"/>
    <p:sldId id="2131" r:id="rId78"/>
    <p:sldId id="1998" r:id="rId79"/>
    <p:sldId id="2141" r:id="rId80"/>
    <p:sldId id="2140" r:id="rId81"/>
    <p:sldId id="1895" r:id="rId82"/>
    <p:sldId id="1896" r:id="rId83"/>
    <p:sldId id="1905" r:id="rId84"/>
    <p:sldId id="2148" r:id="rId85"/>
    <p:sldId id="2149" r:id="rId86"/>
    <p:sldId id="1726" r:id="rId87"/>
    <p:sldId id="2331" r:id="rId88"/>
    <p:sldId id="1678" r:id="rId89"/>
    <p:sldId id="2159" r:id="rId90"/>
    <p:sldId id="2367" r:id="rId91"/>
    <p:sldId id="2307" r:id="rId92"/>
    <p:sldId id="2142" r:id="rId93"/>
    <p:sldId id="2143" r:id="rId94"/>
    <p:sldId id="1903" r:id="rId95"/>
    <p:sldId id="1904" r:id="rId96"/>
    <p:sldId id="1909" r:id="rId97"/>
    <p:sldId id="2368" r:id="rId98"/>
    <p:sldId id="2151" r:id="rId99"/>
    <p:sldId id="2152" r:id="rId100"/>
    <p:sldId id="2326" r:id="rId101"/>
    <p:sldId id="2327" r:id="rId102"/>
    <p:sldId id="2150" r:id="rId103"/>
    <p:sldId id="2136" r:id="rId104"/>
    <p:sldId id="2100" r:id="rId105"/>
    <p:sldId id="2101" r:id="rId106"/>
    <p:sldId id="2117" r:id="rId107"/>
    <p:sldId id="2121" r:id="rId108"/>
    <p:sldId id="2122" r:id="rId109"/>
    <p:sldId id="2116" r:id="rId110"/>
    <p:sldId id="2361" r:id="rId111"/>
    <p:sldId id="1622" r:id="rId112"/>
    <p:sldId id="339" r:id="rId113"/>
    <p:sldId id="2346" r:id="rId114"/>
    <p:sldId id="2301" r:id="rId115"/>
    <p:sldId id="1785" r:id="rId116"/>
    <p:sldId id="2105" r:id="rId117"/>
    <p:sldId id="1839" r:id="rId118"/>
    <p:sldId id="2107" r:id="rId119"/>
    <p:sldId id="1989" r:id="rId120"/>
    <p:sldId id="1995"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8773F8F8-8453-4248-80F3-678F3DAA36FF}">
          <p14:sldIdLst>
            <p14:sldId id="1914"/>
            <p14:sldId id="2370"/>
            <p14:sldId id="1316"/>
            <p14:sldId id="2299"/>
            <p14:sldId id="2376"/>
            <p14:sldId id="2340"/>
            <p14:sldId id="2373"/>
            <p14:sldId id="2335"/>
            <p14:sldId id="2336"/>
            <p14:sldId id="2375"/>
            <p14:sldId id="1952"/>
            <p14:sldId id="1956"/>
            <p14:sldId id="2341"/>
            <p14:sldId id="2342"/>
            <p14:sldId id="2343"/>
            <p14:sldId id="2344"/>
          </p14:sldIdLst>
        </p14:section>
        <p14:section name="Procedures for Monitoring: Review Social Validity &amp; Treatment Integrity Data" id="{D99297A7-6FF8-4F04-8CCC-D9CB5DE8FDF0}">
          <p14:sldIdLst>
            <p14:sldId id="1611"/>
            <p14:sldId id="2108"/>
            <p14:sldId id="2345"/>
            <p14:sldId id="1410"/>
            <p14:sldId id="1731"/>
            <p14:sldId id="1732"/>
            <p14:sldId id="1662"/>
            <p14:sldId id="1585"/>
            <p14:sldId id="1586"/>
            <p14:sldId id="2362"/>
            <p14:sldId id="2364"/>
            <p14:sldId id="2371"/>
            <p14:sldId id="1781"/>
            <p14:sldId id="901"/>
            <p14:sldId id="1609"/>
            <p14:sldId id="1629"/>
            <p14:sldId id="2365"/>
            <p14:sldId id="2372"/>
            <p14:sldId id="1637"/>
            <p14:sldId id="1666"/>
            <p14:sldId id="1782"/>
            <p14:sldId id="2369"/>
            <p14:sldId id="2359"/>
            <p14:sldId id="258"/>
          </p14:sldIdLst>
        </p14:section>
        <p14:section name="Procedures for Monitoring: Winter Screening" id="{06E2A284-4BB0-453B-87D8-319D9A03347C}">
          <p14:sldIdLst>
            <p14:sldId id="1612"/>
            <p14:sldId id="2109"/>
            <p14:sldId id="2018"/>
            <p14:sldId id="2014"/>
            <p14:sldId id="2013"/>
            <p14:sldId id="2016"/>
            <p14:sldId id="2017"/>
            <p14:sldId id="2357"/>
            <p14:sldId id="2358"/>
            <p14:sldId id="329"/>
            <p14:sldId id="2153"/>
            <p14:sldId id="2154"/>
            <p14:sldId id="1897"/>
            <p14:sldId id="1898"/>
            <p14:sldId id="2033"/>
            <p14:sldId id="2031"/>
            <p14:sldId id="2114"/>
            <p14:sldId id="2115"/>
            <p14:sldId id="2036"/>
            <p14:sldId id="2360"/>
            <p14:sldId id="1996"/>
          </p14:sldIdLst>
        </p14:section>
        <p14:section name="DIDM: Set PL Targets and Resources" id="{59705EA1-AE6E-4BF8-9FD5-BE3D66E52ED2}">
          <p14:sldIdLst>
            <p14:sldId id="338"/>
            <p14:sldId id="2110"/>
            <p14:sldId id="2137"/>
            <p14:sldId id="1900"/>
            <p14:sldId id="1901"/>
            <p14:sldId id="1902"/>
            <p14:sldId id="2130"/>
            <p14:sldId id="2132"/>
            <p14:sldId id="2138"/>
            <p14:sldId id="2146"/>
            <p14:sldId id="2144"/>
            <p14:sldId id="2145"/>
            <p14:sldId id="2131"/>
            <p14:sldId id="1998"/>
            <p14:sldId id="2141"/>
            <p14:sldId id="2140"/>
            <p14:sldId id="1895"/>
            <p14:sldId id="1896"/>
            <p14:sldId id="1905"/>
            <p14:sldId id="2148"/>
            <p14:sldId id="2149"/>
            <p14:sldId id="1726"/>
            <p14:sldId id="2331"/>
            <p14:sldId id="1678"/>
            <p14:sldId id="2159"/>
            <p14:sldId id="2367"/>
            <p14:sldId id="2307"/>
            <p14:sldId id="2142"/>
            <p14:sldId id="2143"/>
            <p14:sldId id="1903"/>
            <p14:sldId id="1904"/>
            <p14:sldId id="1909"/>
            <p14:sldId id="2368"/>
            <p14:sldId id="2151"/>
            <p14:sldId id="2152"/>
            <p14:sldId id="2326"/>
            <p14:sldId id="2327"/>
            <p14:sldId id="2150"/>
          </p14:sldIdLst>
        </p14:section>
        <p14:section name="DIDM: Develop Communication Plans" id="{93993B54-47C8-344A-9DEE-81330D2B1281}">
          <p14:sldIdLst>
            <p14:sldId id="2136"/>
            <p14:sldId id="2100"/>
            <p14:sldId id="2101"/>
            <p14:sldId id="2117"/>
            <p14:sldId id="2121"/>
            <p14:sldId id="2122"/>
            <p14:sldId id="2116"/>
            <p14:sldId id="2361"/>
            <p14:sldId id="1622"/>
          </p14:sldIdLst>
        </p14:section>
        <p14:section name="Wrapping up and Moving Forward" id="{E596BB89-95BC-484E-9AB6-07D385B6C341}">
          <p14:sldIdLst>
            <p14:sldId id="339"/>
            <p14:sldId id="2346"/>
            <p14:sldId id="2301"/>
            <p14:sldId id="1785"/>
            <p14:sldId id="2105"/>
            <p14:sldId id="1839"/>
            <p14:sldId id="2107"/>
            <p14:sldId id="1989"/>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2F4"/>
    <a:srgbClr val="FFD479"/>
    <a:srgbClr val="FFF2CC"/>
    <a:srgbClr val="37B34A"/>
    <a:srgbClr val="FCD804"/>
    <a:srgbClr val="356D3C"/>
    <a:srgbClr val="233B52"/>
    <a:srgbClr val="CEDCEA"/>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DBDD04-E411-DD43-AAEE-844CADB74BEE}" v="76" dt="2025-09-01T17:14:22.8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38"/>
    <p:restoredTop sz="94712"/>
  </p:normalViewPr>
  <p:slideViewPr>
    <p:cSldViewPr snapToGrid="0">
      <p:cViewPr varScale="1">
        <p:scale>
          <a:sx n="75" d="100"/>
          <a:sy n="75" d="100"/>
        </p:scale>
        <p:origin x="686" y="4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handoutMaster" Target="handoutMasters/handoutMaster1.xml"/><Relationship Id="rId128"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C664537F-6BA6-40D5-B28D-DCFD97F6A2C6}"/>
    <pc:docChg chg="undo custSel addSld delSld modSld sldOrd modSection">
      <pc:chgData name="Lane, Kathleen" userId="d8586a00-d571-4eeb-bfc3-f42bf250439e" providerId="ADAL" clId="{C664537F-6BA6-40D5-B28D-DCFD97F6A2C6}" dt="2025-08-26T18:30:48.169" v="595" actId="20577"/>
      <pc:docMkLst>
        <pc:docMk/>
      </pc:docMkLst>
      <pc:sldChg chg="addSp modSp">
        <pc:chgData name="Lane, Kathleen" userId="d8586a00-d571-4eeb-bfc3-f42bf250439e" providerId="ADAL" clId="{C664537F-6BA6-40D5-B28D-DCFD97F6A2C6}" dt="2025-08-26T18:25:21.446" v="89"/>
        <pc:sldMkLst>
          <pc:docMk/>
          <pc:sldMk cId="2294636702" sldId="1611"/>
        </pc:sldMkLst>
      </pc:sldChg>
      <pc:sldChg chg="addSp modSp mod">
        <pc:chgData name="Lane, Kathleen" userId="d8586a00-d571-4eeb-bfc3-f42bf250439e" providerId="ADAL" clId="{C664537F-6BA6-40D5-B28D-DCFD97F6A2C6}" dt="2025-08-26T18:24:49.986" v="88" actId="20577"/>
        <pc:sldMkLst>
          <pc:docMk/>
          <pc:sldMk cId="3551177033" sldId="1612"/>
        </pc:sldMkLst>
      </pc:sldChg>
      <pc:sldChg chg="addSp modSp">
        <pc:chgData name="Lane, Kathleen" userId="d8586a00-d571-4eeb-bfc3-f42bf250439e" providerId="ADAL" clId="{C664537F-6BA6-40D5-B28D-DCFD97F6A2C6}" dt="2025-08-26T18:25:28.152" v="90"/>
        <pc:sldMkLst>
          <pc:docMk/>
          <pc:sldMk cId="3781561455" sldId="1731"/>
        </pc:sldMkLst>
      </pc:sldChg>
      <pc:sldChg chg="delSp modSp mod">
        <pc:chgData name="Lane, Kathleen" userId="d8586a00-d571-4eeb-bfc3-f42bf250439e" providerId="ADAL" clId="{C664537F-6BA6-40D5-B28D-DCFD97F6A2C6}" dt="2025-08-26T18:30:48.169" v="595" actId="20577"/>
        <pc:sldMkLst>
          <pc:docMk/>
          <pc:sldMk cId="1718087750" sldId="1839"/>
        </pc:sldMkLst>
        <pc:spChg chg="mod">
          <ac:chgData name="Lane, Kathleen" userId="d8586a00-d571-4eeb-bfc3-f42bf250439e" providerId="ADAL" clId="{C664537F-6BA6-40D5-B28D-DCFD97F6A2C6}" dt="2025-08-26T18:30:48.169" v="595" actId="20577"/>
          <ac:spMkLst>
            <pc:docMk/>
            <pc:sldMk cId="1718087750" sldId="1839"/>
            <ac:spMk id="3" creationId="{00000000-0000-0000-0000-000000000000}"/>
          </ac:spMkLst>
        </pc:spChg>
        <pc:spChg chg="mod">
          <ac:chgData name="Lane, Kathleen" userId="d8586a00-d571-4eeb-bfc3-f42bf250439e" providerId="ADAL" clId="{C664537F-6BA6-40D5-B28D-DCFD97F6A2C6}" dt="2025-08-26T18:26:32.425" v="100" actId="1076"/>
          <ac:spMkLst>
            <pc:docMk/>
            <pc:sldMk cId="1718087750" sldId="1839"/>
            <ac:spMk id="5" creationId="{8C812D16-A314-1F09-45D1-C9B2DDC62B92}"/>
          </ac:spMkLst>
        </pc:spChg>
      </pc:sldChg>
      <pc:sldChg chg="add del">
        <pc:chgData name="Lane, Kathleen" userId="d8586a00-d571-4eeb-bfc3-f42bf250439e" providerId="ADAL" clId="{C664537F-6BA6-40D5-B28D-DCFD97F6A2C6}" dt="2025-08-26T16:32:17.797" v="13" actId="47"/>
        <pc:sldMkLst>
          <pc:docMk/>
          <pc:sldMk cId="1374623921" sldId="1936"/>
        </pc:sldMkLst>
      </pc:sldChg>
      <pc:sldChg chg="addSp delSp mod">
        <pc:chgData name="Lane, Kathleen" userId="d8586a00-d571-4eeb-bfc3-f42bf250439e" providerId="ADAL" clId="{C664537F-6BA6-40D5-B28D-DCFD97F6A2C6}" dt="2025-08-26T16:34:57.030" v="15" actId="21"/>
        <pc:sldMkLst>
          <pc:docMk/>
          <pc:sldMk cId="1214318063" sldId="1956"/>
        </pc:sldMkLst>
      </pc:sldChg>
      <pc:sldChg chg="add del">
        <pc:chgData name="Lane, Kathleen" userId="d8586a00-d571-4eeb-bfc3-f42bf250439e" providerId="ADAL" clId="{C664537F-6BA6-40D5-B28D-DCFD97F6A2C6}" dt="2025-08-26T16:28:23.056" v="9"/>
        <pc:sldMkLst>
          <pc:docMk/>
          <pc:sldMk cId="3899229028" sldId="1958"/>
        </pc:sldMkLst>
      </pc:sldChg>
      <pc:sldChg chg="addSp modSp">
        <pc:chgData name="Lane, Kathleen" userId="d8586a00-d571-4eeb-bfc3-f42bf250439e" providerId="ADAL" clId="{C664537F-6BA6-40D5-B28D-DCFD97F6A2C6}" dt="2025-08-26T18:25:43.041" v="91"/>
        <pc:sldMkLst>
          <pc:docMk/>
          <pc:sldMk cId="2782426241" sldId="2014"/>
        </pc:sldMkLst>
      </pc:sldChg>
      <pc:sldChg chg="modSp mod">
        <pc:chgData name="Lane, Kathleen" userId="d8586a00-d571-4eeb-bfc3-f42bf250439e" providerId="ADAL" clId="{C664537F-6BA6-40D5-B28D-DCFD97F6A2C6}" dt="2025-08-26T16:52:39.574" v="25" actId="1076"/>
        <pc:sldMkLst>
          <pc:docMk/>
          <pc:sldMk cId="2689645220" sldId="2031"/>
        </pc:sldMkLst>
      </pc:sldChg>
      <pc:sldChg chg="addSp modSp mod">
        <pc:chgData name="Lane, Kathleen" userId="d8586a00-d571-4eeb-bfc3-f42bf250439e" providerId="ADAL" clId="{C664537F-6BA6-40D5-B28D-DCFD97F6A2C6}" dt="2025-08-26T16:47:21.899" v="21" actId="1076"/>
        <pc:sldMkLst>
          <pc:docMk/>
          <pc:sldMk cId="2911983445" sldId="2107"/>
        </pc:sldMkLst>
        <pc:picChg chg="add mod">
          <ac:chgData name="Lane, Kathleen" userId="d8586a00-d571-4eeb-bfc3-f42bf250439e" providerId="ADAL" clId="{C664537F-6BA6-40D5-B28D-DCFD97F6A2C6}" dt="2025-08-26T16:47:21.899" v="21" actId="1076"/>
          <ac:picMkLst>
            <pc:docMk/>
            <pc:sldMk cId="2911983445" sldId="2107"/>
            <ac:picMk id="3" creationId="{FAABCA4F-A405-530D-29F9-D669667BA096}"/>
          </ac:picMkLst>
        </pc:picChg>
      </pc:sldChg>
      <pc:sldChg chg="modSp mod">
        <pc:chgData name="Lane, Kathleen" userId="d8586a00-d571-4eeb-bfc3-f42bf250439e" providerId="ADAL" clId="{C664537F-6BA6-40D5-B28D-DCFD97F6A2C6}" dt="2025-08-26T16:54:51.311" v="27" actId="1076"/>
        <pc:sldMkLst>
          <pc:docMk/>
          <pc:sldMk cId="4264968945" sldId="2117"/>
        </pc:sldMkLst>
      </pc:sldChg>
      <pc:sldChg chg="addSp modSp">
        <pc:chgData name="Lane, Kathleen" userId="d8586a00-d571-4eeb-bfc3-f42bf250439e" providerId="ADAL" clId="{C664537F-6BA6-40D5-B28D-DCFD97F6A2C6}" dt="2025-08-26T18:25:54.560" v="93"/>
        <pc:sldMkLst>
          <pc:docMk/>
          <pc:sldMk cId="1532978573" sldId="2130"/>
        </pc:sldMkLst>
      </pc:sldChg>
      <pc:sldChg chg="addSp modSp mod">
        <pc:chgData name="Lane, Kathleen" userId="d8586a00-d571-4eeb-bfc3-f42bf250439e" providerId="ADAL" clId="{C664537F-6BA6-40D5-B28D-DCFD97F6A2C6}" dt="2025-08-26T18:25:50.869" v="92"/>
        <pc:sldMkLst>
          <pc:docMk/>
          <pc:sldMk cId="2913975073" sldId="2137"/>
        </pc:sldMkLst>
      </pc:sldChg>
      <pc:sldChg chg="addSp modSp">
        <pc:chgData name="Lane, Kathleen" userId="d8586a00-d571-4eeb-bfc3-f42bf250439e" providerId="ADAL" clId="{C664537F-6BA6-40D5-B28D-DCFD97F6A2C6}" dt="2025-08-26T18:25:59.240" v="94"/>
        <pc:sldMkLst>
          <pc:docMk/>
          <pc:sldMk cId="1324027041" sldId="2140"/>
        </pc:sldMkLst>
      </pc:sldChg>
      <pc:sldChg chg="addSp modSp">
        <pc:chgData name="Lane, Kathleen" userId="d8586a00-d571-4eeb-bfc3-f42bf250439e" providerId="ADAL" clId="{C664537F-6BA6-40D5-B28D-DCFD97F6A2C6}" dt="2025-08-26T18:26:07.735" v="95"/>
        <pc:sldMkLst>
          <pc:docMk/>
          <pc:sldMk cId="655292071" sldId="2143"/>
        </pc:sldMkLst>
      </pc:sldChg>
      <pc:sldChg chg="ord">
        <pc:chgData name="Lane, Kathleen" userId="d8586a00-d571-4eeb-bfc3-f42bf250439e" providerId="ADAL" clId="{C664537F-6BA6-40D5-B28D-DCFD97F6A2C6}" dt="2025-08-26T16:27:00.591" v="3"/>
        <pc:sldMkLst>
          <pc:docMk/>
          <pc:sldMk cId="3304428735" sldId="2299"/>
        </pc:sldMkLst>
      </pc:sldChg>
      <pc:sldChg chg="del">
        <pc:chgData name="Lane, Kathleen" userId="d8586a00-d571-4eeb-bfc3-f42bf250439e" providerId="ADAL" clId="{C664537F-6BA6-40D5-B28D-DCFD97F6A2C6}" dt="2025-08-26T16:28:40.340" v="11" actId="47"/>
        <pc:sldMkLst>
          <pc:docMk/>
          <pc:sldMk cId="4096036184" sldId="2312"/>
        </pc:sldMkLst>
      </pc:sldChg>
      <pc:sldChg chg="add">
        <pc:chgData name="Lane, Kathleen" userId="d8586a00-d571-4eeb-bfc3-f42bf250439e" providerId="ADAL" clId="{C664537F-6BA6-40D5-B28D-DCFD97F6A2C6}" dt="2025-08-26T16:26:42.469" v="1"/>
        <pc:sldMkLst>
          <pc:docMk/>
          <pc:sldMk cId="2348044384" sldId="2335"/>
        </pc:sldMkLst>
      </pc:sldChg>
      <pc:sldChg chg="ord">
        <pc:chgData name="Lane, Kathleen" userId="d8586a00-d571-4eeb-bfc3-f42bf250439e" providerId="ADAL" clId="{C664537F-6BA6-40D5-B28D-DCFD97F6A2C6}" dt="2025-08-26T16:27:17.018" v="5"/>
        <pc:sldMkLst>
          <pc:docMk/>
          <pc:sldMk cId="2681962495" sldId="2340"/>
        </pc:sldMkLst>
      </pc:sldChg>
      <pc:sldChg chg="ord">
        <pc:chgData name="Lane, Kathleen" userId="d8586a00-d571-4eeb-bfc3-f42bf250439e" providerId="ADAL" clId="{C664537F-6BA6-40D5-B28D-DCFD97F6A2C6}" dt="2025-08-26T16:38:42.379" v="19"/>
        <pc:sldMkLst>
          <pc:docMk/>
          <pc:sldMk cId="285092874" sldId="2341"/>
        </pc:sldMkLst>
      </pc:sldChg>
      <pc:sldChg chg="add">
        <pc:chgData name="Lane, Kathleen" userId="d8586a00-d571-4eeb-bfc3-f42bf250439e" providerId="ADAL" clId="{C664537F-6BA6-40D5-B28D-DCFD97F6A2C6}" dt="2025-08-26T16:26:42.469" v="1"/>
        <pc:sldMkLst>
          <pc:docMk/>
          <pc:sldMk cId="2334413226" sldId="2373"/>
        </pc:sldMkLst>
      </pc:sldChg>
      <pc:sldChg chg="add del">
        <pc:chgData name="Lane, Kathleen" userId="d8586a00-d571-4eeb-bfc3-f42bf250439e" providerId="ADAL" clId="{C664537F-6BA6-40D5-B28D-DCFD97F6A2C6}" dt="2025-08-26T16:27:55.162" v="7" actId="47"/>
        <pc:sldMkLst>
          <pc:docMk/>
          <pc:sldMk cId="338822012" sldId="2374"/>
        </pc:sldMkLst>
      </pc:sldChg>
      <pc:sldChg chg="add">
        <pc:chgData name="Lane, Kathleen" userId="d8586a00-d571-4eeb-bfc3-f42bf250439e" providerId="ADAL" clId="{C664537F-6BA6-40D5-B28D-DCFD97F6A2C6}" dt="2025-08-26T16:28:36.960" v="10"/>
        <pc:sldMkLst>
          <pc:docMk/>
          <pc:sldMk cId="4207868863" sldId="2375"/>
        </pc:sldMkLst>
      </pc:sldChg>
      <pc:sldChg chg="add">
        <pc:chgData name="Lane, Kathleen" userId="d8586a00-d571-4eeb-bfc3-f42bf250439e" providerId="ADAL" clId="{C664537F-6BA6-40D5-B28D-DCFD97F6A2C6}" dt="2025-08-26T16:32:16.007" v="12"/>
        <pc:sldMkLst>
          <pc:docMk/>
          <pc:sldMk cId="598044464" sldId="2376"/>
        </pc:sldMkLst>
      </pc:sldChg>
    </pc:docChg>
  </pc:docChgLst>
  <pc:docChgLst>
    <pc:chgData name="Sarasin, Elise" userId="051ede2b-3008-44c0-bb19-c9bb04b8c5c9" providerId="ADAL" clId="{CD76A18A-E61C-4FFC-93CE-14BFBA40AA39}"/>
    <pc:docChg chg="undo custSel addSld delSld modSld sldOrd modSection">
      <pc:chgData name="Sarasin, Elise" userId="051ede2b-3008-44c0-bb19-c9bb04b8c5c9" providerId="ADAL" clId="{CD76A18A-E61C-4FFC-93CE-14BFBA40AA39}" dt="2025-08-15T20:59:28.646" v="231" actId="20577"/>
      <pc:docMkLst>
        <pc:docMk/>
      </pc:docMkLst>
      <pc:sldChg chg="modSp">
        <pc:chgData name="Sarasin, Elise" userId="051ede2b-3008-44c0-bb19-c9bb04b8c5c9" providerId="ADAL" clId="{CD76A18A-E61C-4FFC-93CE-14BFBA40AA39}" dt="2025-08-15T20:59:08.977" v="210" actId="14826"/>
        <pc:sldMkLst>
          <pc:docMk/>
          <pc:sldMk cId="1222509459" sldId="258"/>
        </pc:sldMkLst>
        <pc:picChg chg="mod">
          <ac:chgData name="Sarasin, Elise" userId="051ede2b-3008-44c0-bb19-c9bb04b8c5c9" providerId="ADAL" clId="{CD76A18A-E61C-4FFC-93CE-14BFBA40AA39}" dt="2025-08-15T20:59:08.977" v="210" actId="14826"/>
          <ac:picMkLst>
            <pc:docMk/>
            <pc:sldMk cId="1222509459" sldId="258"/>
            <ac:picMk id="56" creationId="{F0B7EAA1-5636-A3F8-84F3-6CBFD6189CED}"/>
          </ac:picMkLst>
        </pc:picChg>
      </pc:sldChg>
      <pc:sldChg chg="add">
        <pc:chgData name="Sarasin, Elise" userId="051ede2b-3008-44c0-bb19-c9bb04b8c5c9" providerId="ADAL" clId="{CD76A18A-E61C-4FFC-93CE-14BFBA40AA39}" dt="2025-08-15T19:54:28.234" v="55"/>
        <pc:sldMkLst>
          <pc:docMk/>
          <pc:sldMk cId="2937838435" sldId="1316"/>
        </pc:sldMkLst>
      </pc:sldChg>
      <pc:sldChg chg="modSp mod">
        <pc:chgData name="Sarasin, Elise" userId="051ede2b-3008-44c0-bb19-c9bb04b8c5c9" providerId="ADAL" clId="{CD76A18A-E61C-4FFC-93CE-14BFBA40AA39}" dt="2025-08-15T20:03:02.168" v="178" actId="1362"/>
        <pc:sldMkLst>
          <pc:docMk/>
          <pc:sldMk cId="62382042" sldId="1585"/>
        </pc:sldMkLst>
        <pc:picChg chg="mod">
          <ac:chgData name="Sarasin, Elise" userId="051ede2b-3008-44c0-bb19-c9bb04b8c5c9" providerId="ADAL" clId="{CD76A18A-E61C-4FFC-93CE-14BFBA40AA39}" dt="2025-08-15T20:03:02.168" v="178" actId="1362"/>
          <ac:picMkLst>
            <pc:docMk/>
            <pc:sldMk cId="62382042" sldId="1585"/>
            <ac:picMk id="3" creationId="{C8AEDA0F-2A62-44A7-BAF8-0FF7B6DD7ACB}"/>
          </ac:picMkLst>
        </pc:picChg>
      </pc:sldChg>
      <pc:sldChg chg="modSp mod">
        <pc:chgData name="Sarasin, Elise" userId="051ede2b-3008-44c0-bb19-c9bb04b8c5c9" providerId="ADAL" clId="{CD76A18A-E61C-4FFC-93CE-14BFBA40AA39}" dt="2025-08-15T20:03:12.671" v="180" actId="1362"/>
        <pc:sldMkLst>
          <pc:docMk/>
          <pc:sldMk cId="3697368815" sldId="1586"/>
        </pc:sldMkLst>
      </pc:sldChg>
      <pc:sldChg chg="modSp mod">
        <pc:chgData name="Sarasin, Elise" userId="051ede2b-3008-44c0-bb19-c9bb04b8c5c9" providerId="ADAL" clId="{CD76A18A-E61C-4FFC-93CE-14BFBA40AA39}" dt="2025-08-15T20:03:21.095" v="182" actId="1362"/>
        <pc:sldMkLst>
          <pc:docMk/>
          <pc:sldMk cId="1462174443" sldId="1589"/>
        </pc:sldMkLst>
      </pc:sldChg>
      <pc:sldChg chg="modSp mod">
        <pc:chgData name="Sarasin, Elise" userId="051ede2b-3008-44c0-bb19-c9bb04b8c5c9" providerId="ADAL" clId="{CD76A18A-E61C-4FFC-93CE-14BFBA40AA39}" dt="2025-08-15T20:03:31.930" v="184" actId="1362"/>
        <pc:sldMkLst>
          <pc:docMk/>
          <pc:sldMk cId="2120132589" sldId="1590"/>
        </pc:sldMkLst>
      </pc:sldChg>
      <pc:sldChg chg="modSp mod">
        <pc:chgData name="Sarasin, Elise" userId="051ede2b-3008-44c0-bb19-c9bb04b8c5c9" providerId="ADAL" clId="{CD76A18A-E61C-4FFC-93CE-14BFBA40AA39}" dt="2025-08-15T20:03:39.822" v="186" actId="1362"/>
        <pc:sldMkLst>
          <pc:docMk/>
          <pc:sldMk cId="1842891244" sldId="1592"/>
        </pc:sldMkLst>
      </pc:sldChg>
      <pc:sldChg chg="modSp mod">
        <pc:chgData name="Sarasin, Elise" userId="051ede2b-3008-44c0-bb19-c9bb04b8c5c9" providerId="ADAL" clId="{CD76A18A-E61C-4FFC-93CE-14BFBA40AA39}" dt="2025-08-15T20:03:49.278" v="188" actId="1362"/>
        <pc:sldMkLst>
          <pc:docMk/>
          <pc:sldMk cId="681357722" sldId="1594"/>
        </pc:sldMkLst>
      </pc:sldChg>
      <pc:sldChg chg="modSp mod">
        <pc:chgData name="Sarasin, Elise" userId="051ede2b-3008-44c0-bb19-c9bb04b8c5c9" providerId="ADAL" clId="{CD76A18A-E61C-4FFC-93CE-14BFBA40AA39}" dt="2025-08-15T20:03:56.783" v="190" actId="1362"/>
        <pc:sldMkLst>
          <pc:docMk/>
          <pc:sldMk cId="1028693173" sldId="1596"/>
        </pc:sldMkLst>
      </pc:sldChg>
      <pc:sldChg chg="modSp mod">
        <pc:chgData name="Sarasin, Elise" userId="051ede2b-3008-44c0-bb19-c9bb04b8c5c9" providerId="ADAL" clId="{CD76A18A-E61C-4FFC-93CE-14BFBA40AA39}" dt="2025-08-15T20:04:04.951" v="192" actId="1362"/>
        <pc:sldMkLst>
          <pc:docMk/>
          <pc:sldMk cId="941464280" sldId="1597"/>
        </pc:sldMkLst>
      </pc:sldChg>
      <pc:sldChg chg="modSp mod">
        <pc:chgData name="Sarasin, Elise" userId="051ede2b-3008-44c0-bb19-c9bb04b8c5c9" providerId="ADAL" clId="{CD76A18A-E61C-4FFC-93CE-14BFBA40AA39}" dt="2025-08-15T20:04:15.746" v="194" actId="1362"/>
        <pc:sldMkLst>
          <pc:docMk/>
          <pc:sldMk cId="3722548664" sldId="1601"/>
        </pc:sldMkLst>
      </pc:sldChg>
      <pc:sldChg chg="del">
        <pc:chgData name="Sarasin, Elise" userId="051ede2b-3008-44c0-bb19-c9bb04b8c5c9" providerId="ADAL" clId="{CD76A18A-E61C-4FFC-93CE-14BFBA40AA39}" dt="2025-08-15T20:04:43.926" v="195" actId="47"/>
        <pc:sldMkLst>
          <pc:docMk/>
          <pc:sldMk cId="149095378" sldId="1602"/>
        </pc:sldMkLst>
      </pc:sldChg>
      <pc:sldChg chg="modSp mod">
        <pc:chgData name="Sarasin, Elise" userId="051ede2b-3008-44c0-bb19-c9bb04b8c5c9" providerId="ADAL" clId="{CD76A18A-E61C-4FFC-93CE-14BFBA40AA39}" dt="2025-08-15T19:52:43.906" v="53" actId="20577"/>
        <pc:sldMkLst>
          <pc:docMk/>
          <pc:sldMk cId="2294636702" sldId="1611"/>
        </pc:sldMkLst>
        <pc:spChg chg="mod">
          <ac:chgData name="Sarasin, Elise" userId="051ede2b-3008-44c0-bb19-c9bb04b8c5c9" providerId="ADAL" clId="{CD76A18A-E61C-4FFC-93CE-14BFBA40AA39}" dt="2025-08-15T19:52:43.906" v="53" actId="20577"/>
          <ac:spMkLst>
            <pc:docMk/>
            <pc:sldMk cId="2294636702" sldId="1611"/>
            <ac:spMk id="5" creationId="{62B931FD-3939-9508-7318-341DDD8B292D}"/>
          </ac:spMkLst>
        </pc:spChg>
      </pc:sldChg>
      <pc:sldChg chg="modSp">
        <pc:chgData name="Sarasin, Elise" userId="051ede2b-3008-44c0-bb19-c9bb04b8c5c9" providerId="ADAL" clId="{CD76A18A-E61C-4FFC-93CE-14BFBA40AA39}" dt="2025-08-15T20:53:43.581" v="208" actId="14826"/>
        <pc:sldMkLst>
          <pc:docMk/>
          <pc:sldMk cId="1019119667" sldId="1626"/>
        </pc:sldMkLst>
      </pc:sldChg>
      <pc:sldChg chg="modSp mod">
        <pc:chgData name="Sarasin, Elise" userId="051ede2b-3008-44c0-bb19-c9bb04b8c5c9" providerId="ADAL" clId="{CD76A18A-E61C-4FFC-93CE-14BFBA40AA39}" dt="2025-08-15T20:53:00.140" v="203" actId="14826"/>
        <pc:sldMkLst>
          <pc:docMk/>
          <pc:sldMk cId="1560263924" sldId="1662"/>
        </pc:sldMkLst>
        <pc:picChg chg="mod modCrop">
          <ac:chgData name="Sarasin, Elise" userId="051ede2b-3008-44c0-bb19-c9bb04b8c5c9" providerId="ADAL" clId="{CD76A18A-E61C-4FFC-93CE-14BFBA40AA39}" dt="2025-08-15T20:00:48.879" v="176" actId="14100"/>
          <ac:picMkLst>
            <pc:docMk/>
            <pc:sldMk cId="1560263924" sldId="1662"/>
            <ac:picMk id="3" creationId="{20FD9FBE-F3D6-4268-B829-D3467030BA31}"/>
          </ac:picMkLst>
        </pc:picChg>
        <pc:picChg chg="mod">
          <ac:chgData name="Sarasin, Elise" userId="051ede2b-3008-44c0-bb19-c9bb04b8c5c9" providerId="ADAL" clId="{CD76A18A-E61C-4FFC-93CE-14BFBA40AA39}" dt="2025-08-15T20:53:00.140" v="203" actId="14826"/>
          <ac:picMkLst>
            <pc:docMk/>
            <pc:sldMk cId="1560263924" sldId="1662"/>
            <ac:picMk id="5" creationId="{9DFCE89B-929F-4507-BAFF-C900463404A1}"/>
          </ac:picMkLst>
        </pc:picChg>
      </pc:sldChg>
      <pc:sldChg chg="modSp">
        <pc:chgData name="Sarasin, Elise" userId="051ede2b-3008-44c0-bb19-c9bb04b8c5c9" providerId="ADAL" clId="{CD76A18A-E61C-4FFC-93CE-14BFBA40AA39}" dt="2025-08-15T20:53:20.905" v="205" actId="14826"/>
        <pc:sldMkLst>
          <pc:docMk/>
          <pc:sldMk cId="2374295461" sldId="1666"/>
        </pc:sldMkLst>
        <pc:picChg chg="mod">
          <ac:chgData name="Sarasin, Elise" userId="051ede2b-3008-44c0-bb19-c9bb04b8c5c9" providerId="ADAL" clId="{CD76A18A-E61C-4FFC-93CE-14BFBA40AA39}" dt="2025-08-15T20:53:20.905" v="205" actId="14826"/>
          <ac:picMkLst>
            <pc:docMk/>
            <pc:sldMk cId="2374295461" sldId="1666"/>
            <ac:picMk id="5" creationId="{9DFCE89B-929F-4507-BAFF-C900463404A1}"/>
          </ac:picMkLst>
        </pc:picChg>
      </pc:sldChg>
      <pc:sldChg chg="modSp mod">
        <pc:chgData name="Sarasin, Elise" userId="051ede2b-3008-44c0-bb19-c9bb04b8c5c9" providerId="ADAL" clId="{CD76A18A-E61C-4FFC-93CE-14BFBA40AA39}" dt="2025-08-15T20:53:09.798" v="204" actId="14826"/>
        <pc:sldMkLst>
          <pc:docMk/>
          <pc:sldMk cId="1483211079" sldId="1781"/>
        </pc:sldMkLst>
        <pc:picChg chg="mod">
          <ac:chgData name="Sarasin, Elise" userId="051ede2b-3008-44c0-bb19-c9bb04b8c5c9" providerId="ADAL" clId="{CD76A18A-E61C-4FFC-93CE-14BFBA40AA39}" dt="2025-08-15T20:05:01.832" v="199" actId="1362"/>
          <ac:picMkLst>
            <pc:docMk/>
            <pc:sldMk cId="1483211079" sldId="1781"/>
            <ac:picMk id="3" creationId="{20FD9FBE-F3D6-4268-B829-D3467030BA31}"/>
          </ac:picMkLst>
        </pc:picChg>
        <pc:picChg chg="mod">
          <ac:chgData name="Sarasin, Elise" userId="051ede2b-3008-44c0-bb19-c9bb04b8c5c9" providerId="ADAL" clId="{CD76A18A-E61C-4FFC-93CE-14BFBA40AA39}" dt="2025-08-15T20:53:09.798" v="204" actId="14826"/>
          <ac:picMkLst>
            <pc:docMk/>
            <pc:sldMk cId="1483211079" sldId="1781"/>
            <ac:picMk id="5" creationId="{9DFCE89B-929F-4507-BAFF-C900463404A1}"/>
          </ac:picMkLst>
        </pc:picChg>
      </pc:sldChg>
      <pc:sldChg chg="modSp">
        <pc:chgData name="Sarasin, Elise" userId="051ede2b-3008-44c0-bb19-c9bb04b8c5c9" providerId="ADAL" clId="{CD76A18A-E61C-4FFC-93CE-14BFBA40AA39}" dt="2025-08-15T20:55:17.901" v="209" actId="14826"/>
        <pc:sldMkLst>
          <pc:docMk/>
          <pc:sldMk cId="1459844334" sldId="1782"/>
        </pc:sldMkLst>
        <pc:picChg chg="mod">
          <ac:chgData name="Sarasin, Elise" userId="051ede2b-3008-44c0-bb19-c9bb04b8c5c9" providerId="ADAL" clId="{CD76A18A-E61C-4FFC-93CE-14BFBA40AA39}" dt="2025-08-15T20:53:27.525" v="206" actId="14826"/>
          <ac:picMkLst>
            <pc:docMk/>
            <pc:sldMk cId="1459844334" sldId="1782"/>
            <ac:picMk id="3" creationId="{C8AEDA0F-2A62-44A7-BAF8-0FF7B6DD7ACB}"/>
          </ac:picMkLst>
        </pc:picChg>
      </pc:sldChg>
      <pc:sldChg chg="modSp">
        <pc:chgData name="Sarasin, Elise" userId="051ede2b-3008-44c0-bb19-c9bb04b8c5c9" providerId="ADAL" clId="{CD76A18A-E61C-4FFC-93CE-14BFBA40AA39}" dt="2025-08-15T20:53:34.814" v="207" actId="14826"/>
        <pc:sldMkLst>
          <pc:docMk/>
          <pc:sldMk cId="3463088194" sldId="1783"/>
        </pc:sldMkLst>
      </pc:sldChg>
      <pc:sldChg chg="add">
        <pc:chgData name="Sarasin, Elise" userId="051ede2b-3008-44c0-bb19-c9bb04b8c5c9" providerId="ADAL" clId="{CD76A18A-E61C-4FFC-93CE-14BFBA40AA39}" dt="2025-08-15T20:46:54.391" v="200"/>
        <pc:sldMkLst>
          <pc:docMk/>
          <pc:sldMk cId="2462016796" sldId="1785"/>
        </pc:sldMkLst>
      </pc:sldChg>
      <pc:sldChg chg="del mod modShow">
        <pc:chgData name="Sarasin, Elise" userId="051ede2b-3008-44c0-bb19-c9bb04b8c5c9" providerId="ADAL" clId="{CD76A18A-E61C-4FFC-93CE-14BFBA40AA39}" dt="2025-08-15T19:56:59.680" v="147" actId="2696"/>
        <pc:sldMkLst>
          <pc:docMk/>
          <pc:sldMk cId="3761957924" sldId="1841"/>
        </pc:sldMkLst>
      </pc:sldChg>
      <pc:sldChg chg="modSp mod">
        <pc:chgData name="Sarasin, Elise" userId="051ede2b-3008-44c0-bb19-c9bb04b8c5c9" providerId="ADAL" clId="{CD76A18A-E61C-4FFC-93CE-14BFBA40AA39}" dt="2025-08-15T19:50:39.249" v="0" actId="20577"/>
        <pc:sldMkLst>
          <pc:docMk/>
          <pc:sldMk cId="1096259455" sldId="1914"/>
        </pc:sldMkLst>
        <pc:spChg chg="mod">
          <ac:chgData name="Sarasin, Elise" userId="051ede2b-3008-44c0-bb19-c9bb04b8c5c9" providerId="ADAL" clId="{CD76A18A-E61C-4FFC-93CE-14BFBA40AA39}" dt="2025-08-15T19:50:39.249" v="0" actId="20577"/>
          <ac:spMkLst>
            <pc:docMk/>
            <pc:sldMk cId="1096259455" sldId="1914"/>
            <ac:spMk id="3" creationId="{5A566965-2075-4DCB-AE1F-BE391667D1F1}"/>
          </ac:spMkLst>
        </pc:spChg>
      </pc:sldChg>
      <pc:sldChg chg="del mod modShow">
        <pc:chgData name="Sarasin, Elise" userId="051ede2b-3008-44c0-bb19-c9bb04b8c5c9" providerId="ADAL" clId="{CD76A18A-E61C-4FFC-93CE-14BFBA40AA39}" dt="2025-08-15T19:56:59.680" v="147" actId="2696"/>
        <pc:sldMkLst>
          <pc:docMk/>
          <pc:sldMk cId="186056612" sldId="1915"/>
        </pc:sldMkLst>
      </pc:sldChg>
      <pc:sldChg chg="del mod modShow">
        <pc:chgData name="Sarasin, Elise" userId="051ede2b-3008-44c0-bb19-c9bb04b8c5c9" providerId="ADAL" clId="{CD76A18A-E61C-4FFC-93CE-14BFBA40AA39}" dt="2025-08-15T19:56:59.680" v="147" actId="2696"/>
        <pc:sldMkLst>
          <pc:docMk/>
          <pc:sldMk cId="2907856190" sldId="1929"/>
        </pc:sldMkLst>
      </pc:sldChg>
      <pc:sldChg chg="del mod modShow">
        <pc:chgData name="Sarasin, Elise" userId="051ede2b-3008-44c0-bb19-c9bb04b8c5c9" providerId="ADAL" clId="{CD76A18A-E61C-4FFC-93CE-14BFBA40AA39}" dt="2025-08-15T19:57:15.652" v="148" actId="2696"/>
        <pc:sldMkLst>
          <pc:docMk/>
          <pc:sldMk cId="2827287498" sldId="1935"/>
        </pc:sldMkLst>
      </pc:sldChg>
      <pc:sldChg chg="del">
        <pc:chgData name="Sarasin, Elise" userId="051ede2b-3008-44c0-bb19-c9bb04b8c5c9" providerId="ADAL" clId="{CD76A18A-E61C-4FFC-93CE-14BFBA40AA39}" dt="2025-08-15T20:47:04.043" v="202" actId="2696"/>
        <pc:sldMkLst>
          <pc:docMk/>
          <pc:sldMk cId="453429982" sldId="1939"/>
        </pc:sldMkLst>
      </pc:sldChg>
      <pc:sldChg chg="del">
        <pc:chgData name="Sarasin, Elise" userId="051ede2b-3008-44c0-bb19-c9bb04b8c5c9" providerId="ADAL" clId="{CD76A18A-E61C-4FFC-93CE-14BFBA40AA39}" dt="2025-08-15T20:47:04.043" v="202" actId="2696"/>
        <pc:sldMkLst>
          <pc:docMk/>
          <pc:sldMk cId="2452288805" sldId="1940"/>
        </pc:sldMkLst>
      </pc:sldChg>
      <pc:sldChg chg="del mod modShow">
        <pc:chgData name="Sarasin, Elise" userId="051ede2b-3008-44c0-bb19-c9bb04b8c5c9" providerId="ADAL" clId="{CD76A18A-E61C-4FFC-93CE-14BFBA40AA39}" dt="2025-08-15T19:56:59.680" v="147" actId="2696"/>
        <pc:sldMkLst>
          <pc:docMk/>
          <pc:sldMk cId="1097141549" sldId="1946"/>
        </pc:sldMkLst>
      </pc:sldChg>
      <pc:sldChg chg="del">
        <pc:chgData name="Sarasin, Elise" userId="051ede2b-3008-44c0-bb19-c9bb04b8c5c9" providerId="ADAL" clId="{CD76A18A-E61C-4FFC-93CE-14BFBA40AA39}" dt="2025-08-15T19:51:18.392" v="30" actId="47"/>
        <pc:sldMkLst>
          <pc:docMk/>
          <pc:sldMk cId="1353025288" sldId="1947"/>
        </pc:sldMkLst>
      </pc:sldChg>
      <pc:sldChg chg="del mod modShow">
        <pc:chgData name="Sarasin, Elise" userId="051ede2b-3008-44c0-bb19-c9bb04b8c5c9" providerId="ADAL" clId="{CD76A18A-E61C-4FFC-93CE-14BFBA40AA39}" dt="2025-08-15T19:57:15.652" v="148" actId="2696"/>
        <pc:sldMkLst>
          <pc:docMk/>
          <pc:sldMk cId="1219460740" sldId="1951"/>
        </pc:sldMkLst>
      </pc:sldChg>
      <pc:sldChg chg="ord">
        <pc:chgData name="Sarasin, Elise" userId="051ede2b-3008-44c0-bb19-c9bb04b8c5c9" providerId="ADAL" clId="{CD76A18A-E61C-4FFC-93CE-14BFBA40AA39}" dt="2025-08-15T19:57:38.776" v="150"/>
        <pc:sldMkLst>
          <pc:docMk/>
          <pc:sldMk cId="2653690524" sldId="1952"/>
        </pc:sldMkLst>
      </pc:sldChg>
      <pc:sldChg chg="del mod modShow">
        <pc:chgData name="Sarasin, Elise" userId="051ede2b-3008-44c0-bb19-c9bb04b8c5c9" providerId="ADAL" clId="{CD76A18A-E61C-4FFC-93CE-14BFBA40AA39}" dt="2025-08-15T19:57:15.652" v="148" actId="2696"/>
        <pc:sldMkLst>
          <pc:docMk/>
          <pc:sldMk cId="2574360009" sldId="1953"/>
        </pc:sldMkLst>
      </pc:sldChg>
      <pc:sldChg chg="del mod modShow">
        <pc:chgData name="Sarasin, Elise" userId="051ede2b-3008-44c0-bb19-c9bb04b8c5c9" providerId="ADAL" clId="{CD76A18A-E61C-4FFC-93CE-14BFBA40AA39}" dt="2025-08-15T19:56:59.680" v="147" actId="2696"/>
        <pc:sldMkLst>
          <pc:docMk/>
          <pc:sldMk cId="2627314331" sldId="1954"/>
        </pc:sldMkLst>
      </pc:sldChg>
      <pc:sldChg chg="del mod modShow">
        <pc:chgData name="Sarasin, Elise" userId="051ede2b-3008-44c0-bb19-c9bb04b8c5c9" providerId="ADAL" clId="{CD76A18A-E61C-4FFC-93CE-14BFBA40AA39}" dt="2025-08-15T19:56:59.680" v="147" actId="2696"/>
        <pc:sldMkLst>
          <pc:docMk/>
          <pc:sldMk cId="166257003" sldId="1955"/>
        </pc:sldMkLst>
      </pc:sldChg>
      <pc:sldChg chg="modSp mod ord">
        <pc:chgData name="Sarasin, Elise" userId="051ede2b-3008-44c0-bb19-c9bb04b8c5c9" providerId="ADAL" clId="{CD76A18A-E61C-4FFC-93CE-14BFBA40AA39}" dt="2025-08-15T19:57:38.776" v="150"/>
        <pc:sldMkLst>
          <pc:docMk/>
          <pc:sldMk cId="1214318063" sldId="1956"/>
        </pc:sldMkLst>
        <pc:spChg chg="mod">
          <ac:chgData name="Sarasin, Elise" userId="051ede2b-3008-44c0-bb19-c9bb04b8c5c9" providerId="ADAL" clId="{CD76A18A-E61C-4FFC-93CE-14BFBA40AA39}" dt="2025-08-15T19:51:47.981" v="41" actId="20577"/>
          <ac:spMkLst>
            <pc:docMk/>
            <pc:sldMk cId="1214318063" sldId="1956"/>
            <ac:spMk id="3" creationId="{8FDAB62B-84C1-BAAD-8CB7-5029508AE914}"/>
          </ac:spMkLst>
        </pc:spChg>
      </pc:sldChg>
      <pc:sldChg chg="modSp del mod modShow">
        <pc:chgData name="Sarasin, Elise" userId="051ede2b-3008-44c0-bb19-c9bb04b8c5c9" providerId="ADAL" clId="{CD76A18A-E61C-4FFC-93CE-14BFBA40AA39}" dt="2025-08-15T19:57:15.652" v="148" actId="2696"/>
        <pc:sldMkLst>
          <pc:docMk/>
          <pc:sldMk cId="507879898" sldId="1957"/>
        </pc:sldMkLst>
      </pc:sldChg>
      <pc:sldChg chg="addSp modSp mod ord">
        <pc:chgData name="Sarasin, Elise" userId="051ede2b-3008-44c0-bb19-c9bb04b8c5c9" providerId="ADAL" clId="{CD76A18A-E61C-4FFC-93CE-14BFBA40AA39}" dt="2025-08-15T19:57:38.776" v="150"/>
        <pc:sldMkLst>
          <pc:docMk/>
          <pc:sldMk cId="46010162" sldId="1959"/>
        </pc:sldMkLst>
      </pc:sldChg>
      <pc:sldChg chg="del">
        <pc:chgData name="Sarasin, Elise" userId="051ede2b-3008-44c0-bb19-c9bb04b8c5c9" providerId="ADAL" clId="{CD76A18A-E61C-4FFC-93CE-14BFBA40AA39}" dt="2025-08-15T20:47:04.043" v="202" actId="2696"/>
        <pc:sldMkLst>
          <pc:docMk/>
          <pc:sldMk cId="32161051" sldId="1961"/>
        </pc:sldMkLst>
      </pc:sldChg>
      <pc:sldChg chg="del">
        <pc:chgData name="Sarasin, Elise" userId="051ede2b-3008-44c0-bb19-c9bb04b8c5c9" providerId="ADAL" clId="{CD76A18A-E61C-4FFC-93CE-14BFBA40AA39}" dt="2025-08-15T19:59:03.729" v="163" actId="47"/>
        <pc:sldMkLst>
          <pc:docMk/>
          <pc:sldMk cId="837041270" sldId="1966"/>
        </pc:sldMkLst>
      </pc:sldChg>
      <pc:sldChg chg="del">
        <pc:chgData name="Sarasin, Elise" userId="051ede2b-3008-44c0-bb19-c9bb04b8c5c9" providerId="ADAL" clId="{CD76A18A-E61C-4FFC-93CE-14BFBA40AA39}" dt="2025-08-15T20:46:57.802" v="201" actId="47"/>
        <pc:sldMkLst>
          <pc:docMk/>
          <pc:sldMk cId="1634818144" sldId="2102"/>
        </pc:sldMkLst>
      </pc:sldChg>
      <pc:sldChg chg="addSp modSp ord">
        <pc:chgData name="Sarasin, Elise" userId="051ede2b-3008-44c0-bb19-c9bb04b8c5c9" providerId="ADAL" clId="{CD76A18A-E61C-4FFC-93CE-14BFBA40AA39}" dt="2025-08-15T19:57:38.776" v="150"/>
        <pc:sldMkLst>
          <pc:docMk/>
          <pc:sldMk cId="3713359631" sldId="2103"/>
        </pc:sldMkLst>
      </pc:sldChg>
      <pc:sldChg chg="addSp modSp mod">
        <pc:chgData name="Sarasin, Elise" userId="051ede2b-3008-44c0-bb19-c9bb04b8c5c9" providerId="ADAL" clId="{CD76A18A-E61C-4FFC-93CE-14BFBA40AA39}" dt="2025-08-15T20:59:28.646" v="231" actId="20577"/>
        <pc:sldMkLst>
          <pc:docMk/>
          <pc:sldMk cId="3075249750" sldId="2118"/>
        </pc:sldMkLst>
      </pc:sldChg>
      <pc:sldChg chg="add">
        <pc:chgData name="Sarasin, Elise" userId="051ede2b-3008-44c0-bb19-c9bb04b8c5c9" providerId="ADAL" clId="{CD76A18A-E61C-4FFC-93CE-14BFBA40AA39}" dt="2025-08-15T20:46:54.391" v="200"/>
        <pc:sldMkLst>
          <pc:docMk/>
          <pc:sldMk cId="1213610760" sldId="2301"/>
        </pc:sldMkLst>
      </pc:sldChg>
      <pc:sldChg chg="add">
        <pc:chgData name="Sarasin, Elise" userId="051ede2b-3008-44c0-bb19-c9bb04b8c5c9" providerId="ADAL" clId="{CD76A18A-E61C-4FFC-93CE-14BFBA40AA39}" dt="2025-08-15T19:54:40.439" v="56"/>
        <pc:sldMkLst>
          <pc:docMk/>
          <pc:sldMk cId="4096036184" sldId="2312"/>
        </pc:sldMkLst>
      </pc:sldChg>
      <pc:sldChg chg="add">
        <pc:chgData name="Sarasin, Elise" userId="051ede2b-3008-44c0-bb19-c9bb04b8c5c9" providerId="ADAL" clId="{CD76A18A-E61C-4FFC-93CE-14BFBA40AA39}" dt="2025-08-15T19:54:40.439" v="56"/>
        <pc:sldMkLst>
          <pc:docMk/>
          <pc:sldMk cId="1001372945" sldId="2336"/>
        </pc:sldMkLst>
      </pc:sldChg>
      <pc:sldChg chg="add">
        <pc:chgData name="Sarasin, Elise" userId="051ede2b-3008-44c0-bb19-c9bb04b8c5c9" providerId="ADAL" clId="{CD76A18A-E61C-4FFC-93CE-14BFBA40AA39}" dt="2025-08-15T19:54:28.234" v="55"/>
        <pc:sldMkLst>
          <pc:docMk/>
          <pc:sldMk cId="2480281579" sldId="2339"/>
        </pc:sldMkLst>
      </pc:sldChg>
      <pc:sldChg chg="add">
        <pc:chgData name="Sarasin, Elise" userId="051ede2b-3008-44c0-bb19-c9bb04b8c5c9" providerId="ADAL" clId="{CD76A18A-E61C-4FFC-93CE-14BFBA40AA39}" dt="2025-08-15T19:54:28.234" v="55"/>
        <pc:sldMkLst>
          <pc:docMk/>
          <pc:sldMk cId="2681962495" sldId="2340"/>
        </pc:sldMkLst>
      </pc:sldChg>
      <pc:sldChg chg="add">
        <pc:chgData name="Sarasin, Elise" userId="051ede2b-3008-44c0-bb19-c9bb04b8c5c9" providerId="ADAL" clId="{CD76A18A-E61C-4FFC-93CE-14BFBA40AA39}" dt="2025-08-15T19:54:54.017" v="57"/>
        <pc:sldMkLst>
          <pc:docMk/>
          <pc:sldMk cId="285092874" sldId="2341"/>
        </pc:sldMkLst>
      </pc:sldChg>
      <pc:sldChg chg="addSp delSp modSp add mod">
        <pc:chgData name="Sarasin, Elise" userId="051ede2b-3008-44c0-bb19-c9bb04b8c5c9" providerId="ADAL" clId="{CD76A18A-E61C-4FFC-93CE-14BFBA40AA39}" dt="2025-08-15T19:59:31.045" v="164" actId="14826"/>
        <pc:sldMkLst>
          <pc:docMk/>
          <pc:sldMk cId="542041380" sldId="2342"/>
        </pc:sldMkLst>
        <pc:spChg chg="mod">
          <ac:chgData name="Sarasin, Elise" userId="051ede2b-3008-44c0-bb19-c9bb04b8c5c9" providerId="ADAL" clId="{CD76A18A-E61C-4FFC-93CE-14BFBA40AA39}" dt="2025-08-15T19:55:53.865" v="143" actId="14100"/>
          <ac:spMkLst>
            <pc:docMk/>
            <pc:sldMk cId="542041380" sldId="2342"/>
            <ac:spMk id="9" creationId="{2A9647DB-69A4-B034-4F5B-59A87AFBA97E}"/>
          </ac:spMkLst>
        </pc:spChg>
        <pc:spChg chg="mod">
          <ac:chgData name="Sarasin, Elise" userId="051ede2b-3008-44c0-bb19-c9bb04b8c5c9" providerId="ADAL" clId="{CD76A18A-E61C-4FFC-93CE-14BFBA40AA39}" dt="2025-08-15T19:55:26.619" v="64" actId="20577"/>
          <ac:spMkLst>
            <pc:docMk/>
            <pc:sldMk cId="542041380" sldId="2342"/>
            <ac:spMk id="12" creationId="{6B259437-A424-5F0B-C663-4F6BE09EF292}"/>
          </ac:spMkLst>
        </pc:spChg>
        <pc:picChg chg="add mod">
          <ac:chgData name="Sarasin, Elise" userId="051ede2b-3008-44c0-bb19-c9bb04b8c5c9" providerId="ADAL" clId="{CD76A18A-E61C-4FFC-93CE-14BFBA40AA39}" dt="2025-08-15T19:59:31.045" v="164" actId="14826"/>
          <ac:picMkLst>
            <pc:docMk/>
            <pc:sldMk cId="542041380" sldId="2342"/>
            <ac:picMk id="7" creationId="{0FF82FB2-0B07-C0EF-62C9-7A815C7181BD}"/>
          </ac:picMkLst>
        </pc:picChg>
        <pc:picChg chg="add mod">
          <ac:chgData name="Sarasin, Elise" userId="051ede2b-3008-44c0-bb19-c9bb04b8c5c9" providerId="ADAL" clId="{CD76A18A-E61C-4FFC-93CE-14BFBA40AA39}" dt="2025-08-15T19:58:08.658" v="157" actId="1076"/>
          <ac:picMkLst>
            <pc:docMk/>
            <pc:sldMk cId="542041380" sldId="2342"/>
            <ac:picMk id="13" creationId="{D034F58C-EA67-0380-383E-BF8FCFAA9AAC}"/>
          </ac:picMkLst>
        </pc:picChg>
        <pc:picChg chg="add mod">
          <ac:chgData name="Sarasin, Elise" userId="051ede2b-3008-44c0-bb19-c9bb04b8c5c9" providerId="ADAL" clId="{CD76A18A-E61C-4FFC-93CE-14BFBA40AA39}" dt="2025-08-15T19:58:24.560" v="160" actId="1076"/>
          <ac:picMkLst>
            <pc:docMk/>
            <pc:sldMk cId="542041380" sldId="2342"/>
            <ac:picMk id="14" creationId="{EEA70648-1543-FC85-18AB-C6F53A75633F}"/>
          </ac:picMkLst>
        </pc:picChg>
      </pc:sldChg>
      <pc:sldChg chg="add">
        <pc:chgData name="Sarasin, Elise" userId="051ede2b-3008-44c0-bb19-c9bb04b8c5c9" providerId="ADAL" clId="{CD76A18A-E61C-4FFC-93CE-14BFBA40AA39}" dt="2025-08-15T19:54:54.017" v="57"/>
        <pc:sldMkLst>
          <pc:docMk/>
          <pc:sldMk cId="3631233998" sldId="2343"/>
        </pc:sldMkLst>
      </pc:sldChg>
      <pc:sldChg chg="add">
        <pc:chgData name="Sarasin, Elise" userId="051ede2b-3008-44c0-bb19-c9bb04b8c5c9" providerId="ADAL" clId="{CD76A18A-E61C-4FFC-93CE-14BFBA40AA39}" dt="2025-08-15T19:54:54.017" v="57"/>
        <pc:sldMkLst>
          <pc:docMk/>
          <pc:sldMk cId="3150314735" sldId="2344"/>
        </pc:sldMkLst>
      </pc:sldChg>
      <pc:sldChg chg="addSp modSp add modAnim">
        <pc:chgData name="Sarasin, Elise" userId="051ede2b-3008-44c0-bb19-c9bb04b8c5c9" providerId="ADAL" clId="{CD76A18A-E61C-4FFC-93CE-14BFBA40AA39}" dt="2025-08-15T19:59:01.311" v="162"/>
        <pc:sldMkLst>
          <pc:docMk/>
          <pc:sldMk cId="1859545666" sldId="2345"/>
        </pc:sldMkLst>
        <pc:spChg chg="add mod">
          <ac:chgData name="Sarasin, Elise" userId="051ede2b-3008-44c0-bb19-c9bb04b8c5c9" providerId="ADAL" clId="{CD76A18A-E61C-4FFC-93CE-14BFBA40AA39}" dt="2025-08-15T19:59:01.311" v="162"/>
          <ac:spMkLst>
            <pc:docMk/>
            <pc:sldMk cId="1859545666" sldId="2345"/>
            <ac:spMk id="5" creationId="{DD963159-8D78-2CD2-848A-F55900F29C02}"/>
          </ac:spMkLst>
        </pc:spChg>
      </pc:sldChg>
      <pc:sldChg chg="add">
        <pc:chgData name="Sarasin, Elise" userId="051ede2b-3008-44c0-bb19-c9bb04b8c5c9" providerId="ADAL" clId="{CD76A18A-E61C-4FFC-93CE-14BFBA40AA39}" dt="2025-08-15T20:46:54.391" v="200"/>
        <pc:sldMkLst>
          <pc:docMk/>
          <pc:sldMk cId="1043680373" sldId="2346"/>
        </pc:sldMkLst>
      </pc:sldChg>
    </pc:docChg>
  </pc:docChgLst>
  <pc:docChgLst>
    <pc:chgData name="Sarasin, Elise" userId="051ede2b-3008-44c0-bb19-c9bb04b8c5c9" providerId="ADAL" clId="{2B969285-61F7-41CD-B946-7AE7BF8A6CC3}"/>
    <pc:docChg chg="undo custSel addSld delSld modSld sldOrd modSection">
      <pc:chgData name="Sarasin, Elise" userId="051ede2b-3008-44c0-bb19-c9bb04b8c5c9" providerId="ADAL" clId="{2B969285-61F7-41CD-B946-7AE7BF8A6CC3}" dt="2025-08-25T22:01:14.180" v="4250" actId="21"/>
      <pc:docMkLst>
        <pc:docMk/>
      </pc:docMkLst>
      <pc:sldChg chg="delSp modSp mod">
        <pc:chgData name="Sarasin, Elise" userId="051ede2b-3008-44c0-bb19-c9bb04b8c5c9" providerId="ADAL" clId="{2B969285-61F7-41CD-B946-7AE7BF8A6CC3}" dt="2025-08-25T21:12:48.800" v="4242" actId="478"/>
        <pc:sldMkLst>
          <pc:docMk/>
          <pc:sldMk cId="152388805" sldId="338"/>
        </pc:sldMkLst>
      </pc:sldChg>
      <pc:sldChg chg="addSp delSp modSp mod delAnim">
        <pc:chgData name="Sarasin, Elise" userId="051ede2b-3008-44c0-bb19-c9bb04b8c5c9" providerId="ADAL" clId="{2B969285-61F7-41CD-B946-7AE7BF8A6CC3}" dt="2025-08-20T19:43:48.577" v="2537" actId="20577"/>
        <pc:sldMkLst>
          <pc:docMk/>
          <pc:sldMk cId="1467857024" sldId="901"/>
        </pc:sldMkLst>
        <pc:spChg chg="mod">
          <ac:chgData name="Sarasin, Elise" userId="051ede2b-3008-44c0-bb19-c9bb04b8c5c9" providerId="ADAL" clId="{2B969285-61F7-41CD-B946-7AE7BF8A6CC3}" dt="2025-08-20T19:43:48.577" v="2537" actId="20577"/>
          <ac:spMkLst>
            <pc:docMk/>
            <pc:sldMk cId="1467857024" sldId="901"/>
            <ac:spMk id="2" creationId="{AE9BC70B-1813-43F8-A09D-24E9EEED83D1}"/>
          </ac:spMkLst>
        </pc:spChg>
        <pc:spChg chg="mod">
          <ac:chgData name="Sarasin, Elise" userId="051ede2b-3008-44c0-bb19-c9bb04b8c5c9" providerId="ADAL" clId="{2B969285-61F7-41CD-B946-7AE7BF8A6CC3}" dt="2025-08-20T19:42:12.166" v="2517" actId="20577"/>
          <ac:spMkLst>
            <pc:docMk/>
            <pc:sldMk cId="1467857024" sldId="901"/>
            <ac:spMk id="3" creationId="{622E5570-4094-44BC-88CC-ECB038FDDC9C}"/>
          </ac:spMkLst>
        </pc:spChg>
        <pc:picChg chg="mod">
          <ac:chgData name="Sarasin, Elise" userId="051ede2b-3008-44c0-bb19-c9bb04b8c5c9" providerId="ADAL" clId="{2B969285-61F7-41CD-B946-7AE7BF8A6CC3}" dt="2025-08-20T19:41:21.353" v="2502" actId="14826"/>
          <ac:picMkLst>
            <pc:docMk/>
            <pc:sldMk cId="1467857024" sldId="901"/>
            <ac:picMk id="5" creationId="{33789419-83B8-75B1-5D01-2228EF770B31}"/>
          </ac:picMkLst>
        </pc:picChg>
      </pc:sldChg>
      <pc:sldChg chg="del">
        <pc:chgData name="Sarasin, Elise" userId="051ede2b-3008-44c0-bb19-c9bb04b8c5c9" providerId="ADAL" clId="{2B969285-61F7-41CD-B946-7AE7BF8A6CC3}" dt="2025-08-20T18:46:07.684" v="1530" actId="2696"/>
        <pc:sldMkLst>
          <pc:docMk/>
          <pc:sldMk cId="704874430" sldId="1305"/>
        </pc:sldMkLst>
      </pc:sldChg>
      <pc:sldChg chg="del">
        <pc:chgData name="Sarasin, Elise" userId="051ede2b-3008-44c0-bb19-c9bb04b8c5c9" providerId="ADAL" clId="{2B969285-61F7-41CD-B946-7AE7BF8A6CC3}" dt="2025-08-20T18:46:10.361" v="1531" actId="2696"/>
        <pc:sldMkLst>
          <pc:docMk/>
          <pc:sldMk cId="2150643316" sldId="1306"/>
        </pc:sldMkLst>
      </pc:sldChg>
      <pc:sldChg chg="modSp mod">
        <pc:chgData name="Sarasin, Elise" userId="051ede2b-3008-44c0-bb19-c9bb04b8c5c9" providerId="ADAL" clId="{2B969285-61F7-41CD-B946-7AE7BF8A6CC3}" dt="2025-08-20T18:57:25.008" v="1641" actId="20577"/>
        <pc:sldMkLst>
          <pc:docMk/>
          <pc:sldMk cId="2915445156" sldId="1410"/>
        </pc:sldMkLst>
        <pc:graphicFrameChg chg="modGraphic">
          <ac:chgData name="Sarasin, Elise" userId="051ede2b-3008-44c0-bb19-c9bb04b8c5c9" providerId="ADAL" clId="{2B969285-61F7-41CD-B946-7AE7BF8A6CC3}" dt="2025-08-20T18:57:25.008" v="1641" actId="20577"/>
          <ac:graphicFrameMkLst>
            <pc:docMk/>
            <pc:sldMk cId="2915445156" sldId="1410"/>
            <ac:graphicFrameMk id="6" creationId="{2A3820A1-E177-4AC3-A92B-A90ECDF74B2B}"/>
          </ac:graphicFrameMkLst>
        </pc:graphicFrameChg>
      </pc:sldChg>
      <pc:sldChg chg="addSp modSp mod modClrScheme chgLayout">
        <pc:chgData name="Sarasin, Elise" userId="051ede2b-3008-44c0-bb19-c9bb04b8c5c9" providerId="ADAL" clId="{2B969285-61F7-41CD-B946-7AE7BF8A6CC3}" dt="2025-08-20T19:41:01.013" v="2501" actId="20577"/>
        <pc:sldMkLst>
          <pc:docMk/>
          <pc:sldMk cId="62382042" sldId="1585"/>
        </pc:sldMkLst>
        <pc:spChg chg="add mod ord">
          <ac:chgData name="Sarasin, Elise" userId="051ede2b-3008-44c0-bb19-c9bb04b8c5c9" providerId="ADAL" clId="{2B969285-61F7-41CD-B946-7AE7BF8A6CC3}" dt="2025-08-20T18:59:12.521" v="1679" actId="5793"/>
          <ac:spMkLst>
            <pc:docMk/>
            <pc:sldMk cId="62382042" sldId="1585"/>
            <ac:spMk id="2" creationId="{595C70BB-DD4C-30FF-3DD5-391A258F6EC2}"/>
          </ac:spMkLst>
        </pc:spChg>
        <pc:spChg chg="add mod ord">
          <ac:chgData name="Sarasin, Elise" userId="051ede2b-3008-44c0-bb19-c9bb04b8c5c9" providerId="ADAL" clId="{2B969285-61F7-41CD-B946-7AE7BF8A6CC3}" dt="2025-08-20T19:41:01.013" v="2501" actId="20577"/>
          <ac:spMkLst>
            <pc:docMk/>
            <pc:sldMk cId="62382042" sldId="1585"/>
            <ac:spMk id="4" creationId="{F8717150-9030-A673-2E13-741D052936B9}"/>
          </ac:spMkLst>
        </pc:spChg>
        <pc:picChg chg="mod">
          <ac:chgData name="Sarasin, Elise" userId="051ede2b-3008-44c0-bb19-c9bb04b8c5c9" providerId="ADAL" clId="{2B969285-61F7-41CD-B946-7AE7BF8A6CC3}" dt="2025-08-20T18:58:07.018" v="1644" actId="1076"/>
          <ac:picMkLst>
            <pc:docMk/>
            <pc:sldMk cId="62382042" sldId="1585"/>
            <ac:picMk id="3" creationId="{C8AEDA0F-2A62-44A7-BAF8-0FF7B6DD7ACB}"/>
          </ac:picMkLst>
        </pc:picChg>
        <pc:picChg chg="mod">
          <ac:chgData name="Sarasin, Elise" userId="051ede2b-3008-44c0-bb19-c9bb04b8c5c9" providerId="ADAL" clId="{2B969285-61F7-41CD-B946-7AE7BF8A6CC3}" dt="2025-08-20T18:59:56.292" v="1716" actId="1076"/>
          <ac:picMkLst>
            <pc:docMk/>
            <pc:sldMk cId="62382042" sldId="1585"/>
            <ac:picMk id="5" creationId="{04100678-64B9-4F99-BA3C-F7E9988D42BE}"/>
          </ac:picMkLst>
        </pc:picChg>
      </pc:sldChg>
      <pc:sldChg chg="addSp delSp modSp mod modClrScheme modAnim chgLayout">
        <pc:chgData name="Sarasin, Elise" userId="051ede2b-3008-44c0-bb19-c9bb04b8c5c9" providerId="ADAL" clId="{2B969285-61F7-41CD-B946-7AE7BF8A6CC3}" dt="2025-08-20T19:39:48.065" v="2474" actId="20577"/>
        <pc:sldMkLst>
          <pc:docMk/>
          <pc:sldMk cId="3697368815" sldId="1586"/>
        </pc:sldMkLst>
        <pc:spChg chg="add mod ord">
          <ac:chgData name="Sarasin, Elise" userId="051ede2b-3008-44c0-bb19-c9bb04b8c5c9" providerId="ADAL" clId="{2B969285-61F7-41CD-B946-7AE7BF8A6CC3}" dt="2025-08-20T19:12:34.649" v="2303" actId="404"/>
          <ac:spMkLst>
            <pc:docMk/>
            <pc:sldMk cId="3697368815" sldId="1586"/>
            <ac:spMk id="4" creationId="{FF3B689D-4A94-E418-AB35-E73152422590}"/>
          </ac:spMkLst>
        </pc:spChg>
        <pc:spChg chg="add mod">
          <ac:chgData name="Sarasin, Elise" userId="051ede2b-3008-44c0-bb19-c9bb04b8c5c9" providerId="ADAL" clId="{2B969285-61F7-41CD-B946-7AE7BF8A6CC3}" dt="2025-08-20T19:39:48.065" v="2474" actId="20577"/>
          <ac:spMkLst>
            <pc:docMk/>
            <pc:sldMk cId="3697368815" sldId="1586"/>
            <ac:spMk id="8" creationId="{7CD0E097-9BC9-A02F-7F6D-5E2C72552F8B}"/>
          </ac:spMkLst>
        </pc:spChg>
        <pc:spChg chg="add mod">
          <ac:chgData name="Sarasin, Elise" userId="051ede2b-3008-44c0-bb19-c9bb04b8c5c9" providerId="ADAL" clId="{2B969285-61F7-41CD-B946-7AE7BF8A6CC3}" dt="2025-08-20T19:03:31.293" v="1874" actId="1076"/>
          <ac:spMkLst>
            <pc:docMk/>
            <pc:sldMk cId="3697368815" sldId="1586"/>
            <ac:spMk id="9" creationId="{CC0DFE89-7A83-B64D-11F8-4D475A74D2BA}"/>
          </ac:spMkLst>
        </pc:spChg>
        <pc:spChg chg="add mod">
          <ac:chgData name="Sarasin, Elise" userId="051ede2b-3008-44c0-bb19-c9bb04b8c5c9" providerId="ADAL" clId="{2B969285-61F7-41CD-B946-7AE7BF8A6CC3}" dt="2025-08-20T19:04:02.129" v="1955" actId="20577"/>
          <ac:spMkLst>
            <pc:docMk/>
            <pc:sldMk cId="3697368815" sldId="1586"/>
            <ac:spMk id="10" creationId="{D345D6C7-AE7A-D1D8-A851-6561F37EAF64}"/>
          </ac:spMkLst>
        </pc:spChg>
        <pc:spChg chg="add mod">
          <ac:chgData name="Sarasin, Elise" userId="051ede2b-3008-44c0-bb19-c9bb04b8c5c9" providerId="ADAL" clId="{2B969285-61F7-41CD-B946-7AE7BF8A6CC3}" dt="2025-08-20T19:05:22.681" v="2001" actId="404"/>
          <ac:spMkLst>
            <pc:docMk/>
            <pc:sldMk cId="3697368815" sldId="1586"/>
            <ac:spMk id="11" creationId="{074B82FC-93E4-B434-044E-2FFFD0C030F8}"/>
          </ac:spMkLst>
        </pc:spChg>
        <pc:picChg chg="add mod">
          <ac:chgData name="Sarasin, Elise" userId="051ede2b-3008-44c0-bb19-c9bb04b8c5c9" providerId="ADAL" clId="{2B969285-61F7-41CD-B946-7AE7BF8A6CC3}" dt="2025-08-20T19:00:07.068" v="1717"/>
          <ac:picMkLst>
            <pc:docMk/>
            <pc:sldMk cId="3697368815" sldId="1586"/>
            <ac:picMk id="2" creationId="{DF825235-FB67-14AB-AF71-48F4B1C848C7}"/>
          </ac:picMkLst>
        </pc:picChg>
        <pc:picChg chg="mod">
          <ac:chgData name="Sarasin, Elise" userId="051ede2b-3008-44c0-bb19-c9bb04b8c5c9" providerId="ADAL" clId="{2B969285-61F7-41CD-B946-7AE7BF8A6CC3}" dt="2025-08-20T19:03:17.834" v="1870" actId="1076"/>
          <ac:picMkLst>
            <pc:docMk/>
            <pc:sldMk cId="3697368815" sldId="1586"/>
            <ac:picMk id="5" creationId="{04100678-64B9-4F99-BA3C-F7E9988D42BE}"/>
          </ac:picMkLst>
        </pc:picChg>
        <pc:picChg chg="add mod">
          <ac:chgData name="Sarasin, Elise" userId="051ede2b-3008-44c0-bb19-c9bb04b8c5c9" providerId="ADAL" clId="{2B969285-61F7-41CD-B946-7AE7BF8A6CC3}" dt="2025-08-20T19:03:20.225" v="1871" actId="1076"/>
          <ac:picMkLst>
            <pc:docMk/>
            <pc:sldMk cId="3697368815" sldId="1586"/>
            <ac:picMk id="7" creationId="{0079633A-EE49-81A8-F7E6-88D1351C1824}"/>
          </ac:picMkLst>
        </pc:picChg>
      </pc:sldChg>
      <pc:sldChg chg="del">
        <pc:chgData name="Sarasin, Elise" userId="051ede2b-3008-44c0-bb19-c9bb04b8c5c9" providerId="ADAL" clId="{2B969285-61F7-41CD-B946-7AE7BF8A6CC3}" dt="2025-08-20T19:05:35.071" v="2002" actId="2696"/>
        <pc:sldMkLst>
          <pc:docMk/>
          <pc:sldMk cId="1462174443" sldId="1589"/>
        </pc:sldMkLst>
      </pc:sldChg>
      <pc:sldChg chg="del">
        <pc:chgData name="Sarasin, Elise" userId="051ede2b-3008-44c0-bb19-c9bb04b8c5c9" providerId="ADAL" clId="{2B969285-61F7-41CD-B946-7AE7BF8A6CC3}" dt="2025-08-20T19:05:38.365" v="2003" actId="2696"/>
        <pc:sldMkLst>
          <pc:docMk/>
          <pc:sldMk cId="2120132589" sldId="1590"/>
        </pc:sldMkLst>
      </pc:sldChg>
      <pc:sldChg chg="del">
        <pc:chgData name="Sarasin, Elise" userId="051ede2b-3008-44c0-bb19-c9bb04b8c5c9" providerId="ADAL" clId="{2B969285-61F7-41CD-B946-7AE7BF8A6CC3}" dt="2025-08-20T19:11:25.691" v="2265" actId="2696"/>
        <pc:sldMkLst>
          <pc:docMk/>
          <pc:sldMk cId="1842891244" sldId="1592"/>
        </pc:sldMkLst>
      </pc:sldChg>
      <pc:sldChg chg="del">
        <pc:chgData name="Sarasin, Elise" userId="051ede2b-3008-44c0-bb19-c9bb04b8c5c9" providerId="ADAL" clId="{2B969285-61F7-41CD-B946-7AE7BF8A6CC3}" dt="2025-08-20T19:13:03.198" v="2306" actId="2696"/>
        <pc:sldMkLst>
          <pc:docMk/>
          <pc:sldMk cId="681357722" sldId="1594"/>
        </pc:sldMkLst>
      </pc:sldChg>
      <pc:sldChg chg="del">
        <pc:chgData name="Sarasin, Elise" userId="051ede2b-3008-44c0-bb19-c9bb04b8c5c9" providerId="ADAL" clId="{2B969285-61F7-41CD-B946-7AE7BF8A6CC3}" dt="2025-08-20T19:32:08.556" v="2410" actId="2696"/>
        <pc:sldMkLst>
          <pc:docMk/>
          <pc:sldMk cId="1028693173" sldId="1596"/>
        </pc:sldMkLst>
      </pc:sldChg>
      <pc:sldChg chg="del">
        <pc:chgData name="Sarasin, Elise" userId="051ede2b-3008-44c0-bb19-c9bb04b8c5c9" providerId="ADAL" clId="{2B969285-61F7-41CD-B946-7AE7BF8A6CC3}" dt="2025-08-20T19:32:14.546" v="2411" actId="2696"/>
        <pc:sldMkLst>
          <pc:docMk/>
          <pc:sldMk cId="941464280" sldId="1597"/>
        </pc:sldMkLst>
      </pc:sldChg>
      <pc:sldChg chg="del">
        <pc:chgData name="Sarasin, Elise" userId="051ede2b-3008-44c0-bb19-c9bb04b8c5c9" providerId="ADAL" clId="{2B969285-61F7-41CD-B946-7AE7BF8A6CC3}" dt="2025-08-20T19:32:18.775" v="2412" actId="2696"/>
        <pc:sldMkLst>
          <pc:docMk/>
          <pc:sldMk cId="3722548664" sldId="1601"/>
        </pc:sldMkLst>
      </pc:sldChg>
      <pc:sldChg chg="addSp delSp modSp mod modClrScheme chgLayout">
        <pc:chgData name="Sarasin, Elise" userId="051ede2b-3008-44c0-bb19-c9bb04b8c5c9" providerId="ADAL" clId="{2B969285-61F7-41CD-B946-7AE7BF8A6CC3}" dt="2025-08-20T19:44:11.125" v="2558" actId="1076"/>
        <pc:sldMkLst>
          <pc:docMk/>
          <pc:sldMk cId="2231980356" sldId="1609"/>
        </pc:sldMkLst>
        <pc:spChg chg="add mod ord">
          <ac:chgData name="Sarasin, Elise" userId="051ede2b-3008-44c0-bb19-c9bb04b8c5c9" providerId="ADAL" clId="{2B969285-61F7-41CD-B946-7AE7BF8A6CC3}" dt="2025-08-20T19:44:04.284" v="2556" actId="20577"/>
          <ac:spMkLst>
            <pc:docMk/>
            <pc:sldMk cId="2231980356" sldId="1609"/>
            <ac:spMk id="4" creationId="{497DA729-C390-E796-6F80-6A4DA1B38CA6}"/>
          </ac:spMkLst>
        </pc:spChg>
        <pc:picChg chg="add mod">
          <ac:chgData name="Sarasin, Elise" userId="051ede2b-3008-44c0-bb19-c9bb04b8c5c9" providerId="ADAL" clId="{2B969285-61F7-41CD-B946-7AE7BF8A6CC3}" dt="2025-08-20T19:42:00.526" v="2510" actId="1076"/>
          <ac:picMkLst>
            <pc:docMk/>
            <pc:sldMk cId="2231980356" sldId="1609"/>
            <ac:picMk id="2" creationId="{10B86B30-47A8-8D34-E416-63B472E5CFA4}"/>
          </ac:picMkLst>
        </pc:picChg>
        <pc:picChg chg="mod">
          <ac:chgData name="Sarasin, Elise" userId="051ede2b-3008-44c0-bb19-c9bb04b8c5c9" providerId="ADAL" clId="{2B969285-61F7-41CD-B946-7AE7BF8A6CC3}" dt="2025-08-20T19:44:11.125" v="2558" actId="1076"/>
          <ac:picMkLst>
            <pc:docMk/>
            <pc:sldMk cId="2231980356" sldId="1609"/>
            <ac:picMk id="5" creationId="{04100678-64B9-4F99-BA3C-F7E9988D42BE}"/>
          </ac:picMkLst>
        </pc:picChg>
      </pc:sldChg>
      <pc:sldChg chg="delSp mod">
        <pc:chgData name="Sarasin, Elise" userId="051ede2b-3008-44c0-bb19-c9bb04b8c5c9" providerId="ADAL" clId="{2B969285-61F7-41CD-B946-7AE7BF8A6CC3}" dt="2025-08-20T18:58:19.526" v="1648" actId="478"/>
        <pc:sldMkLst>
          <pc:docMk/>
          <pc:sldMk cId="2294636702" sldId="1611"/>
        </pc:sldMkLst>
      </pc:sldChg>
      <pc:sldChg chg="delSp modSp mod modAnim">
        <pc:chgData name="Sarasin, Elise" userId="051ede2b-3008-44c0-bb19-c9bb04b8c5c9" providerId="ADAL" clId="{2B969285-61F7-41CD-B946-7AE7BF8A6CC3}" dt="2025-08-25T20:59:03.957" v="4073" actId="962"/>
        <pc:sldMkLst>
          <pc:docMk/>
          <pc:sldMk cId="3551177033" sldId="1612"/>
        </pc:sldMkLst>
      </pc:sldChg>
      <pc:sldChg chg="del">
        <pc:chgData name="Sarasin, Elise" userId="051ede2b-3008-44c0-bb19-c9bb04b8c5c9" providerId="ADAL" clId="{2B969285-61F7-41CD-B946-7AE7BF8A6CC3}" dt="2025-08-20T19:52:05.383" v="2616" actId="2696"/>
        <pc:sldMkLst>
          <pc:docMk/>
          <pc:sldMk cId="2051300379" sldId="1614"/>
        </pc:sldMkLst>
      </pc:sldChg>
      <pc:sldChg chg="addSp delSp modSp del mod ord modNotesTx">
        <pc:chgData name="Sarasin, Elise" userId="051ede2b-3008-44c0-bb19-c9bb04b8c5c9" providerId="ADAL" clId="{2B969285-61F7-41CD-B946-7AE7BF8A6CC3}" dt="2025-08-25T18:24:54.354" v="4033" actId="2696"/>
        <pc:sldMkLst>
          <pc:docMk/>
          <pc:sldMk cId="1019119667" sldId="1626"/>
        </pc:sldMkLst>
      </pc:sldChg>
      <pc:sldChg chg="addSp delSp modSp mod modClrScheme modAnim chgLayout">
        <pc:chgData name="Sarasin, Elise" userId="051ede2b-3008-44c0-bb19-c9bb04b8c5c9" providerId="ADAL" clId="{2B969285-61F7-41CD-B946-7AE7BF8A6CC3}" dt="2025-08-21T16:10:24.484" v="3683"/>
        <pc:sldMkLst>
          <pc:docMk/>
          <pc:sldMk cId="285191106" sldId="1629"/>
        </pc:sldMkLst>
        <pc:spChg chg="add mod">
          <ac:chgData name="Sarasin, Elise" userId="051ede2b-3008-44c0-bb19-c9bb04b8c5c9" providerId="ADAL" clId="{2B969285-61F7-41CD-B946-7AE7BF8A6CC3}" dt="2025-08-20T19:49:21.272" v="2595" actId="20577"/>
          <ac:spMkLst>
            <pc:docMk/>
            <pc:sldMk cId="285191106" sldId="1629"/>
            <ac:spMk id="4" creationId="{029F2957-29DF-4D33-7711-224653CE2183}"/>
          </ac:spMkLst>
        </pc:spChg>
        <pc:spChg chg="add mod">
          <ac:chgData name="Sarasin, Elise" userId="051ede2b-3008-44c0-bb19-c9bb04b8c5c9" providerId="ADAL" clId="{2B969285-61F7-41CD-B946-7AE7BF8A6CC3}" dt="2025-08-20T19:49:30.139" v="2597" actId="1076"/>
          <ac:spMkLst>
            <pc:docMk/>
            <pc:sldMk cId="285191106" sldId="1629"/>
            <ac:spMk id="6" creationId="{93F14A43-0FC2-8DE2-C8EB-1F7151AEA368}"/>
          </ac:spMkLst>
        </pc:spChg>
        <pc:spChg chg="add mod">
          <ac:chgData name="Sarasin, Elise" userId="051ede2b-3008-44c0-bb19-c9bb04b8c5c9" providerId="ADAL" clId="{2B969285-61F7-41CD-B946-7AE7BF8A6CC3}" dt="2025-08-20T19:44:48.654" v="2561"/>
          <ac:spMkLst>
            <pc:docMk/>
            <pc:sldMk cId="285191106" sldId="1629"/>
            <ac:spMk id="7" creationId="{D4A853E6-874E-064A-F09F-CB6F017C3B7E}"/>
          </ac:spMkLst>
        </pc:spChg>
        <pc:spChg chg="add mod">
          <ac:chgData name="Sarasin, Elise" userId="051ede2b-3008-44c0-bb19-c9bb04b8c5c9" providerId="ADAL" clId="{2B969285-61F7-41CD-B946-7AE7BF8A6CC3}" dt="2025-08-20T19:49:47.116" v="2599" actId="20577"/>
          <ac:spMkLst>
            <pc:docMk/>
            <pc:sldMk cId="285191106" sldId="1629"/>
            <ac:spMk id="8" creationId="{CF2FB70A-8A39-DB4E-93E8-5F04F8B32984}"/>
          </ac:spMkLst>
        </pc:spChg>
        <pc:spChg chg="add mod ord">
          <ac:chgData name="Sarasin, Elise" userId="051ede2b-3008-44c0-bb19-c9bb04b8c5c9" providerId="ADAL" clId="{2B969285-61F7-41CD-B946-7AE7BF8A6CC3}" dt="2025-08-20T19:47:24.763" v="2585" actId="20577"/>
          <ac:spMkLst>
            <pc:docMk/>
            <pc:sldMk cId="285191106" sldId="1629"/>
            <ac:spMk id="11" creationId="{5504412D-21ED-E675-27EB-802618FF0A97}"/>
          </ac:spMkLst>
        </pc:spChg>
        <pc:picChg chg="add mod">
          <ac:chgData name="Sarasin, Elise" userId="051ede2b-3008-44c0-bb19-c9bb04b8c5c9" providerId="ADAL" clId="{2B969285-61F7-41CD-B946-7AE7BF8A6CC3}" dt="2025-08-20T19:44:19.384" v="2559"/>
          <ac:picMkLst>
            <pc:docMk/>
            <pc:sldMk cId="285191106" sldId="1629"/>
            <ac:picMk id="2" creationId="{65E15DF0-F532-DDA6-3734-E103C52EC25C}"/>
          </ac:picMkLst>
        </pc:picChg>
        <pc:picChg chg="add mod">
          <ac:chgData name="Sarasin, Elise" userId="051ede2b-3008-44c0-bb19-c9bb04b8c5c9" providerId="ADAL" clId="{2B969285-61F7-41CD-B946-7AE7BF8A6CC3}" dt="2025-08-20T19:49:10.913" v="2591" actId="14826"/>
          <ac:picMkLst>
            <pc:docMk/>
            <pc:sldMk cId="285191106" sldId="1629"/>
            <ac:picMk id="12" creationId="{FAE5BD0B-6F00-81E9-CBEB-55970CB86880}"/>
          </ac:picMkLst>
        </pc:picChg>
        <pc:picChg chg="add mod">
          <ac:chgData name="Sarasin, Elise" userId="051ede2b-3008-44c0-bb19-c9bb04b8c5c9" providerId="ADAL" clId="{2B969285-61F7-41CD-B946-7AE7BF8A6CC3}" dt="2025-08-20T19:49:16.637" v="2592" actId="14826"/>
          <ac:picMkLst>
            <pc:docMk/>
            <pc:sldMk cId="285191106" sldId="1629"/>
            <ac:picMk id="13" creationId="{79D26204-4F82-8FAF-357B-D1B376B97F26}"/>
          </ac:picMkLst>
        </pc:picChg>
      </pc:sldChg>
      <pc:sldChg chg="del">
        <pc:chgData name="Sarasin, Elise" userId="051ede2b-3008-44c0-bb19-c9bb04b8c5c9" providerId="ADAL" clId="{2B969285-61F7-41CD-B946-7AE7BF8A6CC3}" dt="2025-08-20T19:52:00.790" v="2614" actId="2696"/>
        <pc:sldMkLst>
          <pc:docMk/>
          <pc:sldMk cId="4119488740" sldId="1630"/>
        </pc:sldMkLst>
      </pc:sldChg>
      <pc:sldChg chg="del">
        <pc:chgData name="Sarasin, Elise" userId="051ede2b-3008-44c0-bb19-c9bb04b8c5c9" providerId="ADAL" clId="{2B969285-61F7-41CD-B946-7AE7BF8A6CC3}" dt="2025-08-20T19:52:03.238" v="2615" actId="2696"/>
        <pc:sldMkLst>
          <pc:docMk/>
          <pc:sldMk cId="3133340483" sldId="1631"/>
        </pc:sldMkLst>
      </pc:sldChg>
      <pc:sldChg chg="del">
        <pc:chgData name="Sarasin, Elise" userId="051ede2b-3008-44c0-bb19-c9bb04b8c5c9" providerId="ADAL" clId="{2B969285-61F7-41CD-B946-7AE7BF8A6CC3}" dt="2025-08-20T19:52:08.653" v="2617" actId="2696"/>
        <pc:sldMkLst>
          <pc:docMk/>
          <pc:sldMk cId="443368346" sldId="1633"/>
        </pc:sldMkLst>
      </pc:sldChg>
      <pc:sldChg chg="del">
        <pc:chgData name="Sarasin, Elise" userId="051ede2b-3008-44c0-bb19-c9bb04b8c5c9" providerId="ADAL" clId="{2B969285-61F7-41CD-B946-7AE7BF8A6CC3}" dt="2025-08-20T19:52:12.384" v="2618" actId="2696"/>
        <pc:sldMkLst>
          <pc:docMk/>
          <pc:sldMk cId="2583996974" sldId="1636"/>
        </pc:sldMkLst>
      </pc:sldChg>
      <pc:sldChg chg="addSp delSp modSp mod modClrScheme chgLayout">
        <pc:chgData name="Sarasin, Elise" userId="051ede2b-3008-44c0-bb19-c9bb04b8c5c9" providerId="ADAL" clId="{2B969285-61F7-41CD-B946-7AE7BF8A6CC3}" dt="2025-08-20T19:52:51.518" v="2658" actId="1076"/>
        <pc:sldMkLst>
          <pc:docMk/>
          <pc:sldMk cId="1787855055" sldId="1637"/>
        </pc:sldMkLst>
        <pc:spChg chg="add mod ord">
          <ac:chgData name="Sarasin, Elise" userId="051ede2b-3008-44c0-bb19-c9bb04b8c5c9" providerId="ADAL" clId="{2B969285-61F7-41CD-B946-7AE7BF8A6CC3}" dt="2025-08-20T19:52:37.420" v="2654" actId="20577"/>
          <ac:spMkLst>
            <pc:docMk/>
            <pc:sldMk cId="1787855055" sldId="1637"/>
            <ac:spMk id="2" creationId="{3EAC975F-6076-2630-D06A-8656903338CB}"/>
          </ac:spMkLst>
        </pc:spChg>
        <pc:picChg chg="add mod">
          <ac:chgData name="Sarasin, Elise" userId="051ede2b-3008-44c0-bb19-c9bb04b8c5c9" providerId="ADAL" clId="{2B969285-61F7-41CD-B946-7AE7BF8A6CC3}" dt="2025-08-20T19:52:43.650" v="2655"/>
          <ac:picMkLst>
            <pc:docMk/>
            <pc:sldMk cId="1787855055" sldId="1637"/>
            <ac:picMk id="5" creationId="{422F5D03-DB81-8B9B-4397-B8441DF22A6E}"/>
          </ac:picMkLst>
        </pc:picChg>
        <pc:picChg chg="mod">
          <ac:chgData name="Sarasin, Elise" userId="051ede2b-3008-44c0-bb19-c9bb04b8c5c9" providerId="ADAL" clId="{2B969285-61F7-41CD-B946-7AE7BF8A6CC3}" dt="2025-08-20T19:52:51.518" v="2658" actId="1076"/>
          <ac:picMkLst>
            <pc:docMk/>
            <pc:sldMk cId="1787855055" sldId="1637"/>
            <ac:picMk id="6" creationId="{B81F4068-665F-45CA-92E7-66152FB6BC63}"/>
          </ac:picMkLst>
        </pc:picChg>
      </pc:sldChg>
      <pc:sldChg chg="addSp modSp mod">
        <pc:chgData name="Sarasin, Elise" userId="051ede2b-3008-44c0-bb19-c9bb04b8c5c9" providerId="ADAL" clId="{2B969285-61F7-41CD-B946-7AE7BF8A6CC3}" dt="2025-08-20T19:25:54.361" v="2331" actId="164"/>
        <pc:sldMkLst>
          <pc:docMk/>
          <pc:sldMk cId="1560263924" sldId="1662"/>
        </pc:sldMkLst>
        <pc:spChg chg="add mod">
          <ac:chgData name="Sarasin, Elise" userId="051ede2b-3008-44c0-bb19-c9bb04b8c5c9" providerId="ADAL" clId="{2B969285-61F7-41CD-B946-7AE7BF8A6CC3}" dt="2025-08-20T19:25:54.361" v="2331" actId="164"/>
          <ac:spMkLst>
            <pc:docMk/>
            <pc:sldMk cId="1560263924" sldId="1662"/>
            <ac:spMk id="6" creationId="{116291B3-056C-096B-EE18-300EA42FBA1C}"/>
          </ac:spMkLst>
        </pc:spChg>
        <pc:grpChg chg="add mod">
          <ac:chgData name="Sarasin, Elise" userId="051ede2b-3008-44c0-bb19-c9bb04b8c5c9" providerId="ADAL" clId="{2B969285-61F7-41CD-B946-7AE7BF8A6CC3}" dt="2025-08-20T19:25:54.361" v="2331" actId="164"/>
          <ac:grpSpMkLst>
            <pc:docMk/>
            <pc:sldMk cId="1560263924" sldId="1662"/>
            <ac:grpSpMk id="7" creationId="{D42DE65C-54BF-AB7E-2DC2-CECF85C48BFC}"/>
          </ac:grpSpMkLst>
        </pc:grpChg>
        <pc:picChg chg="mod">
          <ac:chgData name="Sarasin, Elise" userId="051ede2b-3008-44c0-bb19-c9bb04b8c5c9" providerId="ADAL" clId="{2B969285-61F7-41CD-B946-7AE7BF8A6CC3}" dt="2025-08-20T19:25:54.361" v="2331" actId="164"/>
          <ac:picMkLst>
            <pc:docMk/>
            <pc:sldMk cId="1560263924" sldId="1662"/>
            <ac:picMk id="4" creationId="{CAEA1023-7FD5-452F-B501-388C72B40269}"/>
          </ac:picMkLst>
        </pc:picChg>
      </pc:sldChg>
      <pc:sldChg chg="modSp mod">
        <pc:chgData name="Sarasin, Elise" userId="051ede2b-3008-44c0-bb19-c9bb04b8c5c9" providerId="ADAL" clId="{2B969285-61F7-41CD-B946-7AE7BF8A6CC3}" dt="2025-08-20T19:26:28.721" v="2333" actId="14826"/>
        <pc:sldMkLst>
          <pc:docMk/>
          <pc:sldMk cId="2374295461" sldId="1666"/>
        </pc:sldMkLst>
        <pc:picChg chg="mod">
          <ac:chgData name="Sarasin, Elise" userId="051ede2b-3008-44c0-bb19-c9bb04b8c5c9" providerId="ADAL" clId="{2B969285-61F7-41CD-B946-7AE7BF8A6CC3}" dt="2025-08-20T19:26:28.721" v="2333" actId="14826"/>
          <ac:picMkLst>
            <pc:docMk/>
            <pc:sldMk cId="2374295461" sldId="1666"/>
            <ac:picMk id="4" creationId="{CAEA1023-7FD5-452F-B501-388C72B40269}"/>
          </ac:picMkLst>
        </pc:picChg>
      </pc:sldChg>
      <pc:sldChg chg="addSp modSp add mod ord">
        <pc:chgData name="Sarasin, Elise" userId="051ede2b-3008-44c0-bb19-c9bb04b8c5c9" providerId="ADAL" clId="{2B969285-61F7-41CD-B946-7AE7BF8A6CC3}" dt="2025-08-20T20:06:15.076" v="2949" actId="20577"/>
        <pc:sldMkLst>
          <pc:docMk/>
          <pc:sldMk cId="4274574129" sldId="1678"/>
        </pc:sldMkLst>
        <pc:spChg chg="mod">
          <ac:chgData name="Sarasin, Elise" userId="051ede2b-3008-44c0-bb19-c9bb04b8c5c9" providerId="ADAL" clId="{2B969285-61F7-41CD-B946-7AE7BF8A6CC3}" dt="2025-08-20T20:06:15.076" v="2949" actId="20577"/>
          <ac:spMkLst>
            <pc:docMk/>
            <pc:sldMk cId="4274574129" sldId="1678"/>
            <ac:spMk id="2" creationId="{1D11668C-697D-4C8F-D134-14F5C14AE58B}"/>
          </ac:spMkLst>
        </pc:spChg>
        <pc:grpChg chg="mod">
          <ac:chgData name="Sarasin, Elise" userId="051ede2b-3008-44c0-bb19-c9bb04b8c5c9" providerId="ADAL" clId="{2B969285-61F7-41CD-B946-7AE7BF8A6CC3}" dt="2025-08-20T20:03:25.712" v="2753" actId="1076"/>
          <ac:grpSpMkLst>
            <pc:docMk/>
            <pc:sldMk cId="4274574129" sldId="1678"/>
            <ac:grpSpMk id="3" creationId="{3237D6BD-0811-D1EB-CDC4-2F3AF68AABD2}"/>
          </ac:grpSpMkLst>
        </pc:grpChg>
        <pc:picChg chg="mod">
          <ac:chgData name="Sarasin, Elise" userId="051ede2b-3008-44c0-bb19-c9bb04b8c5c9" providerId="ADAL" clId="{2B969285-61F7-41CD-B946-7AE7BF8A6CC3}" dt="2025-08-20T20:03:34.178" v="2757" actId="1076"/>
          <ac:picMkLst>
            <pc:docMk/>
            <pc:sldMk cId="4274574129" sldId="1678"/>
            <ac:picMk id="5" creationId="{843924C5-4B6D-110A-3A81-1B98017640D6}"/>
          </ac:picMkLst>
        </pc:picChg>
        <pc:picChg chg="add mod">
          <ac:chgData name="Sarasin, Elise" userId="051ede2b-3008-44c0-bb19-c9bb04b8c5c9" providerId="ADAL" clId="{2B969285-61F7-41CD-B946-7AE7BF8A6CC3}" dt="2025-08-20T20:03:36.058" v="2758" actId="1076"/>
          <ac:picMkLst>
            <pc:docMk/>
            <pc:sldMk cId="4274574129" sldId="1678"/>
            <ac:picMk id="9" creationId="{7015AA69-2476-D889-23E0-1D35EF63D2EB}"/>
          </ac:picMkLst>
        </pc:picChg>
      </pc:sldChg>
      <pc:sldChg chg="addSp modSp mod">
        <pc:chgData name="Sarasin, Elise" userId="051ede2b-3008-44c0-bb19-c9bb04b8c5c9" providerId="ADAL" clId="{2B969285-61F7-41CD-B946-7AE7BF8A6CC3}" dt="2025-08-20T20:03:46.664" v="2760" actId="1076"/>
        <pc:sldMkLst>
          <pc:docMk/>
          <pc:sldMk cId="1314979116" sldId="1726"/>
        </pc:sldMkLst>
        <pc:spChg chg="add mod">
          <ac:chgData name="Sarasin, Elise" userId="051ede2b-3008-44c0-bb19-c9bb04b8c5c9" providerId="ADAL" clId="{2B969285-61F7-41CD-B946-7AE7BF8A6CC3}" dt="2025-08-20T20:03:43.881" v="2759"/>
          <ac:spMkLst>
            <pc:docMk/>
            <pc:sldMk cId="1314979116" sldId="1726"/>
            <ac:spMk id="2" creationId="{1AF6D8CF-065A-AD7D-A03D-CA7904511361}"/>
          </ac:spMkLst>
        </pc:spChg>
        <pc:spChg chg="mod">
          <ac:chgData name="Sarasin, Elise" userId="051ede2b-3008-44c0-bb19-c9bb04b8c5c9" providerId="ADAL" clId="{2B969285-61F7-41CD-B946-7AE7BF8A6CC3}" dt="2025-08-20T19:57:17.673" v="2702" actId="20577"/>
          <ac:spMkLst>
            <pc:docMk/>
            <pc:sldMk cId="1314979116" sldId="1726"/>
            <ac:spMk id="4" creationId="{C0376C41-E9BE-3578-DFA0-E0F04597A17D}"/>
          </ac:spMkLst>
        </pc:spChg>
        <pc:picChg chg="mod">
          <ac:chgData name="Sarasin, Elise" userId="051ede2b-3008-44c0-bb19-c9bb04b8c5c9" providerId="ADAL" clId="{2B969285-61F7-41CD-B946-7AE7BF8A6CC3}" dt="2025-08-20T20:03:46.664" v="2760" actId="1076"/>
          <ac:picMkLst>
            <pc:docMk/>
            <pc:sldMk cId="1314979116" sldId="1726"/>
            <ac:picMk id="6" creationId="{0ED7DE4A-5E6D-90FD-AA4A-B810C3242EFE}"/>
          </ac:picMkLst>
        </pc:picChg>
      </pc:sldChg>
      <pc:sldChg chg="modSp mod modAnim">
        <pc:chgData name="Sarasin, Elise" userId="051ede2b-3008-44c0-bb19-c9bb04b8c5c9" providerId="ADAL" clId="{2B969285-61F7-41CD-B946-7AE7BF8A6CC3}" dt="2025-08-25T20:58:21.770" v="4067" actId="962"/>
        <pc:sldMkLst>
          <pc:docMk/>
          <pc:sldMk cId="3781561455" sldId="1731"/>
        </pc:sldMkLst>
        <pc:graphicFrameChg chg="ord modGraphic">
          <ac:chgData name="Sarasin, Elise" userId="051ede2b-3008-44c0-bb19-c9bb04b8c5c9" providerId="ADAL" clId="{2B969285-61F7-41CD-B946-7AE7BF8A6CC3}" dt="2025-08-25T20:53:48.862" v="4053" actId="167"/>
          <ac:graphicFrameMkLst>
            <pc:docMk/>
            <pc:sldMk cId="3781561455" sldId="1731"/>
            <ac:graphicFrameMk id="12" creationId="{E6EBF11A-23B4-F19D-F04E-0E15E39F4E94}"/>
          </ac:graphicFrameMkLst>
        </pc:graphicFrameChg>
      </pc:sldChg>
      <pc:sldChg chg="modSp mod">
        <pc:chgData name="Sarasin, Elise" userId="051ede2b-3008-44c0-bb19-c9bb04b8c5c9" providerId="ADAL" clId="{2B969285-61F7-41CD-B946-7AE7BF8A6CC3}" dt="2025-08-20T18:57:17.724" v="1639" actId="20577"/>
        <pc:sldMkLst>
          <pc:docMk/>
          <pc:sldMk cId="1574296633" sldId="1732"/>
        </pc:sldMkLst>
        <pc:spChg chg="mod">
          <ac:chgData name="Sarasin, Elise" userId="051ede2b-3008-44c0-bb19-c9bb04b8c5c9" providerId="ADAL" clId="{2B969285-61F7-41CD-B946-7AE7BF8A6CC3}" dt="2025-08-20T18:57:17.724" v="1639" actId="20577"/>
          <ac:spMkLst>
            <pc:docMk/>
            <pc:sldMk cId="1574296633" sldId="1732"/>
            <ac:spMk id="2" creationId="{EA1D6DAC-DD16-DE4D-B916-0C5BA6CB68BC}"/>
          </ac:spMkLst>
        </pc:spChg>
      </pc:sldChg>
      <pc:sldChg chg="modSp mod">
        <pc:chgData name="Sarasin, Elise" userId="051ede2b-3008-44c0-bb19-c9bb04b8c5c9" providerId="ADAL" clId="{2B969285-61F7-41CD-B946-7AE7BF8A6CC3}" dt="2025-08-25T21:09:36.869" v="4163" actId="2085"/>
        <pc:sldMkLst>
          <pc:docMk/>
          <pc:sldMk cId="1483211079" sldId="1781"/>
        </pc:sldMkLst>
        <pc:picChg chg="mod">
          <ac:chgData name="Sarasin, Elise" userId="051ede2b-3008-44c0-bb19-c9bb04b8c5c9" providerId="ADAL" clId="{2B969285-61F7-41CD-B946-7AE7BF8A6CC3}" dt="2025-08-25T21:09:36.869" v="4163" actId="2085"/>
          <ac:picMkLst>
            <pc:docMk/>
            <pc:sldMk cId="1483211079" sldId="1781"/>
            <ac:picMk id="4" creationId="{CAEA1023-7FD5-452F-B501-388C72B40269}"/>
          </ac:picMkLst>
        </pc:picChg>
      </pc:sldChg>
      <pc:sldChg chg="addSp delSp modSp mod modClrScheme delAnim modAnim chgLayout modNotesTx">
        <pc:chgData name="Sarasin, Elise" userId="051ede2b-3008-44c0-bb19-c9bb04b8c5c9" providerId="ADAL" clId="{2B969285-61F7-41CD-B946-7AE7BF8A6CC3}" dt="2025-08-25T18:24:45.145" v="4031" actId="478"/>
        <pc:sldMkLst>
          <pc:docMk/>
          <pc:sldMk cId="1459844334" sldId="1782"/>
        </pc:sldMkLst>
        <pc:spChg chg="add mod ord">
          <ac:chgData name="Sarasin, Elise" userId="051ede2b-3008-44c0-bb19-c9bb04b8c5c9" providerId="ADAL" clId="{2B969285-61F7-41CD-B946-7AE7BF8A6CC3}" dt="2025-08-25T18:22:32.936" v="3999" actId="20577"/>
          <ac:spMkLst>
            <pc:docMk/>
            <pc:sldMk cId="1459844334" sldId="1782"/>
            <ac:spMk id="4" creationId="{EDAD87D2-3FB0-AFBC-44E7-99D11BF73F0D}"/>
          </ac:spMkLst>
        </pc:spChg>
        <pc:picChg chg="mod">
          <ac:chgData name="Sarasin, Elise" userId="051ede2b-3008-44c0-bb19-c9bb04b8c5c9" providerId="ADAL" clId="{2B969285-61F7-41CD-B946-7AE7BF8A6CC3}" dt="2025-08-20T18:16:28.855" v="8" actId="1076"/>
          <ac:picMkLst>
            <pc:docMk/>
            <pc:sldMk cId="1459844334" sldId="1782"/>
            <ac:picMk id="3" creationId="{C8AEDA0F-2A62-44A7-BAF8-0FF7B6DD7ACB}"/>
          </ac:picMkLst>
        </pc:picChg>
        <pc:picChg chg="add mod">
          <ac:chgData name="Sarasin, Elise" userId="051ede2b-3008-44c0-bb19-c9bb04b8c5c9" providerId="ADAL" clId="{2B969285-61F7-41CD-B946-7AE7BF8A6CC3}" dt="2025-08-25T18:24:08.617" v="4024" actId="1076"/>
          <ac:picMkLst>
            <pc:docMk/>
            <pc:sldMk cId="1459844334" sldId="1782"/>
            <ac:picMk id="7" creationId="{7492473F-EA04-109E-E473-879CAFE4837A}"/>
          </ac:picMkLst>
        </pc:picChg>
        <pc:picChg chg="add mod">
          <ac:chgData name="Sarasin, Elise" userId="051ede2b-3008-44c0-bb19-c9bb04b8c5c9" providerId="ADAL" clId="{2B969285-61F7-41CD-B946-7AE7BF8A6CC3}" dt="2025-08-25T18:24:19.686" v="4027" actId="408"/>
          <ac:picMkLst>
            <pc:docMk/>
            <pc:sldMk cId="1459844334" sldId="1782"/>
            <ac:picMk id="8" creationId="{1E09D9B5-4964-FAAC-DBDE-972B1C750241}"/>
          </ac:picMkLst>
        </pc:picChg>
        <pc:picChg chg="add mod">
          <ac:chgData name="Sarasin, Elise" userId="051ede2b-3008-44c0-bb19-c9bb04b8c5c9" providerId="ADAL" clId="{2B969285-61F7-41CD-B946-7AE7BF8A6CC3}" dt="2025-08-25T18:24:12.919" v="4026" actId="1076"/>
          <ac:picMkLst>
            <pc:docMk/>
            <pc:sldMk cId="1459844334" sldId="1782"/>
            <ac:picMk id="12" creationId="{E257E6E3-C622-E277-20FC-3E549570746D}"/>
          </ac:picMkLst>
        </pc:picChg>
      </pc:sldChg>
      <pc:sldChg chg="delSp modSp del mod delAnim">
        <pc:chgData name="Sarasin, Elise" userId="051ede2b-3008-44c0-bb19-c9bb04b8c5c9" providerId="ADAL" clId="{2B969285-61F7-41CD-B946-7AE7BF8A6CC3}" dt="2025-08-20T18:26:40.320" v="645" actId="2696"/>
        <pc:sldMkLst>
          <pc:docMk/>
          <pc:sldMk cId="3463088194" sldId="1783"/>
        </pc:sldMkLst>
      </pc:sldChg>
      <pc:sldChg chg="addSp delSp modSp del mod modClrScheme chgLayout">
        <pc:chgData name="Sarasin, Elise" userId="051ede2b-3008-44c0-bb19-c9bb04b8c5c9" providerId="ADAL" clId="{2B969285-61F7-41CD-B946-7AE7BF8A6CC3}" dt="2025-08-20T20:07:42.400" v="3050" actId="2696"/>
        <pc:sldMkLst>
          <pc:docMk/>
          <pc:sldMk cId="4215611196" sldId="1814"/>
        </pc:sldMkLst>
      </pc:sldChg>
      <pc:sldChg chg="del">
        <pc:chgData name="Sarasin, Elise" userId="051ede2b-3008-44c0-bb19-c9bb04b8c5c9" providerId="ADAL" clId="{2B969285-61F7-41CD-B946-7AE7BF8A6CC3}" dt="2025-08-20T19:59:21.494" v="2704" actId="2696"/>
        <pc:sldMkLst>
          <pc:docMk/>
          <pc:sldMk cId="3142482629" sldId="1899"/>
        </pc:sldMkLst>
      </pc:sldChg>
      <pc:sldChg chg="modSp mod">
        <pc:chgData name="Sarasin, Elise" userId="051ede2b-3008-44c0-bb19-c9bb04b8c5c9" providerId="ADAL" clId="{2B969285-61F7-41CD-B946-7AE7BF8A6CC3}" dt="2025-08-20T18:49:11.512" v="1572" actId="14826"/>
        <pc:sldMkLst>
          <pc:docMk/>
          <pc:sldMk cId="3217758559" sldId="1900"/>
        </pc:sldMkLst>
        <pc:picChg chg="mod">
          <ac:chgData name="Sarasin, Elise" userId="051ede2b-3008-44c0-bb19-c9bb04b8c5c9" providerId="ADAL" clId="{2B969285-61F7-41CD-B946-7AE7BF8A6CC3}" dt="2025-08-20T18:49:11.512" v="1572" actId="14826"/>
          <ac:picMkLst>
            <pc:docMk/>
            <pc:sldMk cId="3217758559" sldId="1900"/>
            <ac:picMk id="8" creationId="{84B7D94C-0E3E-2EC5-2BBC-F61A88349BEE}"/>
          </ac:picMkLst>
        </pc:picChg>
      </pc:sldChg>
      <pc:sldChg chg="modSp mod">
        <pc:chgData name="Sarasin, Elise" userId="051ede2b-3008-44c0-bb19-c9bb04b8c5c9" providerId="ADAL" clId="{2B969285-61F7-41CD-B946-7AE7BF8A6CC3}" dt="2025-08-20T18:49:25.598" v="1574" actId="1362"/>
        <pc:sldMkLst>
          <pc:docMk/>
          <pc:sldMk cId="4248918226" sldId="1902"/>
        </pc:sldMkLst>
        <pc:picChg chg="mod">
          <ac:chgData name="Sarasin, Elise" userId="051ede2b-3008-44c0-bb19-c9bb04b8c5c9" providerId="ADAL" clId="{2B969285-61F7-41CD-B946-7AE7BF8A6CC3}" dt="2025-08-20T18:49:25.598" v="1574" actId="1362"/>
          <ac:picMkLst>
            <pc:docMk/>
            <pc:sldMk cId="4248918226" sldId="1902"/>
            <ac:picMk id="2" creationId="{1271F7C9-8D92-63E1-1EA2-80F3B224F8BD}"/>
          </ac:picMkLst>
        </pc:picChg>
      </pc:sldChg>
      <pc:sldChg chg="modSp mod">
        <pc:chgData name="Sarasin, Elise" userId="051ede2b-3008-44c0-bb19-c9bb04b8c5c9" providerId="ADAL" clId="{2B969285-61F7-41CD-B946-7AE7BF8A6CC3}" dt="2025-08-20T20:29:50.587" v="3491" actId="20577"/>
        <pc:sldMkLst>
          <pc:docMk/>
          <pc:sldMk cId="142171071" sldId="1904"/>
        </pc:sldMkLst>
        <pc:spChg chg="mod">
          <ac:chgData name="Sarasin, Elise" userId="051ede2b-3008-44c0-bb19-c9bb04b8c5c9" providerId="ADAL" clId="{2B969285-61F7-41CD-B946-7AE7BF8A6CC3}" dt="2025-08-20T20:29:50.587" v="3491" actId="20577"/>
          <ac:spMkLst>
            <pc:docMk/>
            <pc:sldMk cId="142171071" sldId="1904"/>
            <ac:spMk id="264" creationId="{00000000-0000-0000-0000-000000000000}"/>
          </ac:spMkLst>
        </pc:spChg>
      </pc:sldChg>
      <pc:sldChg chg="modSp mod">
        <pc:chgData name="Sarasin, Elise" userId="051ede2b-3008-44c0-bb19-c9bb04b8c5c9" providerId="ADAL" clId="{2B969285-61F7-41CD-B946-7AE7BF8A6CC3}" dt="2025-08-20T18:50:55.654" v="1578" actId="1362"/>
        <pc:sldMkLst>
          <pc:docMk/>
          <pc:sldMk cId="1499694956" sldId="1905"/>
        </pc:sldMkLst>
        <pc:picChg chg="mod">
          <ac:chgData name="Sarasin, Elise" userId="051ede2b-3008-44c0-bb19-c9bb04b8c5c9" providerId="ADAL" clId="{2B969285-61F7-41CD-B946-7AE7BF8A6CC3}" dt="2025-08-20T18:50:55.654" v="1578" actId="1362"/>
          <ac:picMkLst>
            <pc:docMk/>
            <pc:sldMk cId="1499694956" sldId="1905"/>
            <ac:picMk id="6" creationId="{50079B3F-E812-6225-2B69-F8CEE01A6061}"/>
          </ac:picMkLst>
        </pc:picChg>
      </pc:sldChg>
      <pc:sldChg chg="modSp del mod">
        <pc:chgData name="Sarasin, Elise" userId="051ede2b-3008-44c0-bb19-c9bb04b8c5c9" providerId="ADAL" clId="{2B969285-61F7-41CD-B946-7AE7BF8A6CC3}" dt="2025-08-20T19:56:07.728" v="2664" actId="2696"/>
        <pc:sldMkLst>
          <pc:docMk/>
          <pc:sldMk cId="2972033651" sldId="1906"/>
        </pc:sldMkLst>
      </pc:sldChg>
      <pc:sldChg chg="del">
        <pc:chgData name="Sarasin, Elise" userId="051ede2b-3008-44c0-bb19-c9bb04b8c5c9" providerId="ADAL" clId="{2B969285-61F7-41CD-B946-7AE7BF8A6CC3}" dt="2025-08-20T19:56:13.226" v="2665" actId="2696"/>
        <pc:sldMkLst>
          <pc:docMk/>
          <pc:sldMk cId="1031926863" sldId="1908"/>
        </pc:sldMkLst>
      </pc:sldChg>
      <pc:sldChg chg="modSp mod ord">
        <pc:chgData name="Sarasin, Elise" userId="051ede2b-3008-44c0-bb19-c9bb04b8c5c9" providerId="ADAL" clId="{2B969285-61F7-41CD-B946-7AE7BF8A6CC3}" dt="2025-08-20T20:33:47.590" v="3559"/>
        <pc:sldMkLst>
          <pc:docMk/>
          <pc:sldMk cId="3704840808" sldId="1909"/>
        </pc:sldMkLst>
        <pc:picChg chg="mod">
          <ac:chgData name="Sarasin, Elise" userId="051ede2b-3008-44c0-bb19-c9bb04b8c5c9" providerId="ADAL" clId="{2B969285-61F7-41CD-B946-7AE7BF8A6CC3}" dt="2025-08-20T20:31:43.802" v="3508" actId="2085"/>
          <ac:picMkLst>
            <pc:docMk/>
            <pc:sldMk cId="3704840808" sldId="1909"/>
            <ac:picMk id="6" creationId="{50079B3F-E812-6225-2B69-F8CEE01A6061}"/>
          </ac:picMkLst>
        </pc:picChg>
      </pc:sldChg>
      <pc:sldChg chg="addSp delSp modSp add del mod ord">
        <pc:chgData name="Sarasin, Elise" userId="051ede2b-3008-44c0-bb19-c9bb04b8c5c9" providerId="ADAL" clId="{2B969285-61F7-41CD-B946-7AE7BF8A6CC3}" dt="2025-08-20T20:35:18.662" v="3562" actId="2696"/>
        <pc:sldMkLst>
          <pc:docMk/>
          <pc:sldMk cId="2751792586" sldId="1910"/>
        </pc:sldMkLst>
      </pc:sldChg>
      <pc:sldChg chg="delSp del mod">
        <pc:chgData name="Sarasin, Elise" userId="051ede2b-3008-44c0-bb19-c9bb04b8c5c9" providerId="ADAL" clId="{2B969285-61F7-41CD-B946-7AE7BF8A6CC3}" dt="2025-08-20T20:33:15.711" v="3555" actId="2696"/>
        <pc:sldMkLst>
          <pc:docMk/>
          <pc:sldMk cId="3340903238" sldId="1911"/>
        </pc:sldMkLst>
      </pc:sldChg>
      <pc:sldChg chg="modSp mod modAnim">
        <pc:chgData name="Sarasin, Elise" userId="051ede2b-3008-44c0-bb19-c9bb04b8c5c9" providerId="ADAL" clId="{2B969285-61F7-41CD-B946-7AE7BF8A6CC3}" dt="2025-08-25T21:01:48.453" v="4076"/>
        <pc:sldMkLst>
          <pc:docMk/>
          <pc:sldMk cId="2689645220" sldId="2031"/>
        </pc:sldMkLst>
      </pc:sldChg>
      <pc:sldChg chg="modSp">
        <pc:chgData name="Sarasin, Elise" userId="051ede2b-3008-44c0-bb19-c9bb04b8c5c9" providerId="ADAL" clId="{2B969285-61F7-41CD-B946-7AE7BF8A6CC3}" dt="2025-08-20T20:35:55.015" v="3568" actId="20577"/>
        <pc:sldMkLst>
          <pc:docMk/>
          <pc:sldMk cId="2911983445" sldId="2107"/>
        </pc:sldMkLst>
        <pc:spChg chg="mod">
          <ac:chgData name="Sarasin, Elise" userId="051ede2b-3008-44c0-bb19-c9bb04b8c5c9" providerId="ADAL" clId="{2B969285-61F7-41CD-B946-7AE7BF8A6CC3}" dt="2025-08-20T20:35:46.876" v="3564" actId="20577"/>
          <ac:spMkLst>
            <pc:docMk/>
            <pc:sldMk cId="2911983445" sldId="2107"/>
            <ac:spMk id="8" creationId="{1EFFF7FF-FD56-970F-A229-BAB549F2E550}"/>
          </ac:spMkLst>
        </pc:spChg>
        <pc:spChg chg="mod">
          <ac:chgData name="Sarasin, Elise" userId="051ede2b-3008-44c0-bb19-c9bb04b8c5c9" providerId="ADAL" clId="{2B969285-61F7-41CD-B946-7AE7BF8A6CC3}" dt="2025-08-20T20:35:51.197" v="3566" actId="20577"/>
          <ac:spMkLst>
            <pc:docMk/>
            <pc:sldMk cId="2911983445" sldId="2107"/>
            <ac:spMk id="11" creationId="{979A2B24-96F5-7BC6-F299-449D89129DDD}"/>
          </ac:spMkLst>
        </pc:spChg>
        <pc:spChg chg="mod">
          <ac:chgData name="Sarasin, Elise" userId="051ede2b-3008-44c0-bb19-c9bb04b8c5c9" providerId="ADAL" clId="{2B969285-61F7-41CD-B946-7AE7BF8A6CC3}" dt="2025-08-20T20:35:55.015" v="3568" actId="20577"/>
          <ac:spMkLst>
            <pc:docMk/>
            <pc:sldMk cId="2911983445" sldId="2107"/>
            <ac:spMk id="13" creationId="{B7EC1B97-D58F-B2B8-AAF8-3A0E141BEA61}"/>
          </ac:spMkLst>
        </pc:spChg>
      </pc:sldChg>
      <pc:sldChg chg="addSp modSp mod">
        <pc:chgData name="Sarasin, Elise" userId="051ede2b-3008-44c0-bb19-c9bb04b8c5c9" providerId="ADAL" clId="{2B969285-61F7-41CD-B946-7AE7BF8A6CC3}" dt="2025-08-21T16:17:34.283" v="3972" actId="20577"/>
        <pc:sldMkLst>
          <pc:docMk/>
          <pc:sldMk cId="4264968945" sldId="2117"/>
        </pc:sldMkLst>
      </pc:sldChg>
      <pc:sldChg chg="del">
        <pc:chgData name="Sarasin, Elise" userId="051ede2b-3008-44c0-bb19-c9bb04b8c5c9" providerId="ADAL" clId="{2B969285-61F7-41CD-B946-7AE7BF8A6CC3}" dt="2025-08-20T18:47:14.325" v="1534" actId="2696"/>
        <pc:sldMkLst>
          <pc:docMk/>
          <pc:sldMk cId="3075249750" sldId="2118"/>
        </pc:sldMkLst>
      </pc:sldChg>
      <pc:sldChg chg="addSp modSp">
        <pc:chgData name="Sarasin, Elise" userId="051ede2b-3008-44c0-bb19-c9bb04b8c5c9" providerId="ADAL" clId="{2B969285-61F7-41CD-B946-7AE7BF8A6CC3}" dt="2025-08-20T18:26:22.750" v="641"/>
        <pc:sldMkLst>
          <pc:docMk/>
          <pc:sldMk cId="2240061396" sldId="2119"/>
        </pc:sldMkLst>
      </pc:sldChg>
      <pc:sldChg chg="del">
        <pc:chgData name="Sarasin, Elise" userId="051ede2b-3008-44c0-bb19-c9bb04b8c5c9" providerId="ADAL" clId="{2B969285-61F7-41CD-B946-7AE7BF8A6CC3}" dt="2025-08-20T18:54:34.700" v="1583" actId="2696"/>
        <pc:sldMkLst>
          <pc:docMk/>
          <pc:sldMk cId="2691054694" sldId="2128"/>
        </pc:sldMkLst>
      </pc:sldChg>
      <pc:sldChg chg="modSp mod modAnim">
        <pc:chgData name="Sarasin, Elise" userId="051ede2b-3008-44c0-bb19-c9bb04b8c5c9" providerId="ADAL" clId="{2B969285-61F7-41CD-B946-7AE7BF8A6CC3}" dt="2025-08-25T21:03:17.185" v="4083" actId="1076"/>
        <pc:sldMkLst>
          <pc:docMk/>
          <pc:sldMk cId="1532978573" sldId="2130"/>
        </pc:sldMkLst>
        <pc:spChg chg="mod">
          <ac:chgData name="Sarasin, Elise" userId="051ede2b-3008-44c0-bb19-c9bb04b8c5c9" providerId="ADAL" clId="{2B969285-61F7-41CD-B946-7AE7BF8A6CC3}" dt="2025-08-25T21:03:06.809" v="4082" actId="404"/>
          <ac:spMkLst>
            <pc:docMk/>
            <pc:sldMk cId="1532978573" sldId="2130"/>
            <ac:spMk id="3" creationId="{2B394241-6038-5CAD-EBD4-9C6479F15255}"/>
          </ac:spMkLst>
        </pc:spChg>
      </pc:sldChg>
      <pc:sldChg chg="delSp modSp mod">
        <pc:chgData name="Sarasin, Elise" userId="051ede2b-3008-44c0-bb19-c9bb04b8c5c9" providerId="ADAL" clId="{2B969285-61F7-41CD-B946-7AE7BF8A6CC3}" dt="2025-08-25T21:13:27.184" v="4245" actId="1076"/>
        <pc:sldMkLst>
          <pc:docMk/>
          <pc:sldMk cId="1324027041" sldId="2140"/>
        </pc:sldMkLst>
        <pc:spChg chg="mod">
          <ac:chgData name="Sarasin, Elise" userId="051ede2b-3008-44c0-bb19-c9bb04b8c5c9" providerId="ADAL" clId="{2B969285-61F7-41CD-B946-7AE7BF8A6CC3}" dt="2025-08-20T19:55:50.225" v="2663" actId="27636"/>
          <ac:spMkLst>
            <pc:docMk/>
            <pc:sldMk cId="1324027041" sldId="2140"/>
            <ac:spMk id="2" creationId="{3A2FB785-65A2-DB2A-F9A0-1EE7B939766A}"/>
          </ac:spMkLst>
        </pc:spChg>
      </pc:sldChg>
      <pc:sldChg chg="addSp delSp modSp mod">
        <pc:chgData name="Sarasin, Elise" userId="051ede2b-3008-44c0-bb19-c9bb04b8c5c9" providerId="ADAL" clId="{2B969285-61F7-41CD-B946-7AE7BF8A6CC3}" dt="2025-08-21T16:15:55.294" v="3922" actId="404"/>
        <pc:sldMkLst>
          <pc:docMk/>
          <pc:sldMk cId="3391051623" sldId="2141"/>
        </pc:sldMkLst>
        <pc:spChg chg="mod">
          <ac:chgData name="Sarasin, Elise" userId="051ede2b-3008-44c0-bb19-c9bb04b8c5c9" providerId="ADAL" clId="{2B969285-61F7-41CD-B946-7AE7BF8A6CC3}" dt="2025-08-21T16:15:55.294" v="3922" actId="404"/>
          <ac:spMkLst>
            <pc:docMk/>
            <pc:sldMk cId="3391051623" sldId="2141"/>
            <ac:spMk id="8" creationId="{762DC14D-8DEB-0716-B47F-D441B27E86D3}"/>
          </ac:spMkLst>
        </pc:spChg>
        <pc:spChg chg="mod">
          <ac:chgData name="Sarasin, Elise" userId="051ede2b-3008-44c0-bb19-c9bb04b8c5c9" providerId="ADAL" clId="{2B969285-61F7-41CD-B946-7AE7BF8A6CC3}" dt="2025-08-20T18:50:24.510" v="1575" actId="20577"/>
          <ac:spMkLst>
            <pc:docMk/>
            <pc:sldMk cId="3391051623" sldId="2141"/>
            <ac:spMk id="9" creationId="{F943DB0A-F6BC-74AD-E7AC-B91902229A3D}"/>
          </ac:spMkLst>
        </pc:spChg>
        <pc:spChg chg="mod">
          <ac:chgData name="Sarasin, Elise" userId="051ede2b-3008-44c0-bb19-c9bb04b8c5c9" providerId="ADAL" clId="{2B969285-61F7-41CD-B946-7AE7BF8A6CC3}" dt="2025-08-20T18:50:26.296" v="1576" actId="20577"/>
          <ac:spMkLst>
            <pc:docMk/>
            <pc:sldMk cId="3391051623" sldId="2141"/>
            <ac:spMk id="12" creationId="{86CA1DEF-61B8-CBA2-DF2E-E6F2C4222966}"/>
          </ac:spMkLst>
        </pc:spChg>
      </pc:sldChg>
      <pc:sldChg chg="modSp">
        <pc:chgData name="Sarasin, Elise" userId="051ede2b-3008-44c0-bb19-c9bb04b8c5c9" providerId="ADAL" clId="{2B969285-61F7-41CD-B946-7AE7BF8A6CC3}" dt="2025-08-20T20:28:59.257" v="3489" actId="20577"/>
        <pc:sldMkLst>
          <pc:docMk/>
          <pc:sldMk cId="2634144335" sldId="2142"/>
        </pc:sldMkLst>
        <pc:spChg chg="mod">
          <ac:chgData name="Sarasin, Elise" userId="051ede2b-3008-44c0-bb19-c9bb04b8c5c9" providerId="ADAL" clId="{2B969285-61F7-41CD-B946-7AE7BF8A6CC3}" dt="2025-08-20T20:28:59.257" v="3489" actId="20577"/>
          <ac:spMkLst>
            <pc:docMk/>
            <pc:sldMk cId="2634144335" sldId="2142"/>
            <ac:spMk id="6" creationId="{4287E474-8296-251E-BF5C-160F7A63AE74}"/>
          </ac:spMkLst>
        </pc:spChg>
        <pc:spChg chg="mod">
          <ac:chgData name="Sarasin, Elise" userId="051ede2b-3008-44c0-bb19-c9bb04b8c5c9" providerId="ADAL" clId="{2B969285-61F7-41CD-B946-7AE7BF8A6CC3}" dt="2025-08-20T20:28:28.357" v="3479" actId="20577"/>
          <ac:spMkLst>
            <pc:docMk/>
            <pc:sldMk cId="2634144335" sldId="2142"/>
            <ac:spMk id="7" creationId="{136EA907-7A26-CD56-A403-91D8668914B6}"/>
          </ac:spMkLst>
        </pc:spChg>
        <pc:spChg chg="mod">
          <ac:chgData name="Sarasin, Elise" userId="051ede2b-3008-44c0-bb19-c9bb04b8c5c9" providerId="ADAL" clId="{2B969285-61F7-41CD-B946-7AE7BF8A6CC3}" dt="2025-08-20T20:28:52.230" v="3487" actId="20577"/>
          <ac:spMkLst>
            <pc:docMk/>
            <pc:sldMk cId="2634144335" sldId="2142"/>
            <ac:spMk id="9" creationId="{CACE740F-23CA-5358-553C-69E5F262519B}"/>
          </ac:spMkLst>
        </pc:spChg>
      </pc:sldChg>
      <pc:sldChg chg="delSp modSp mod">
        <pc:chgData name="Sarasin, Elise" userId="051ede2b-3008-44c0-bb19-c9bb04b8c5c9" providerId="ADAL" clId="{2B969285-61F7-41CD-B946-7AE7BF8A6CC3}" dt="2025-08-25T21:13:45.359" v="4248" actId="1076"/>
        <pc:sldMkLst>
          <pc:docMk/>
          <pc:sldMk cId="655292071" sldId="2143"/>
        </pc:sldMkLst>
      </pc:sldChg>
      <pc:sldChg chg="del">
        <pc:chgData name="Sarasin, Elise" userId="051ede2b-3008-44c0-bb19-c9bb04b8c5c9" providerId="ADAL" clId="{2B969285-61F7-41CD-B946-7AE7BF8A6CC3}" dt="2025-08-20T19:56:13.226" v="2665" actId="2696"/>
        <pc:sldMkLst>
          <pc:docMk/>
          <pc:sldMk cId="1215220611" sldId="2147"/>
        </pc:sldMkLst>
      </pc:sldChg>
      <pc:sldChg chg="modSp mod">
        <pc:chgData name="Sarasin, Elise" userId="051ede2b-3008-44c0-bb19-c9bb04b8c5c9" providerId="ADAL" clId="{2B969285-61F7-41CD-B946-7AE7BF8A6CC3}" dt="2025-08-20T19:56:33.625" v="2666" actId="14826"/>
        <pc:sldMkLst>
          <pc:docMk/>
          <pc:sldMk cId="1159176218" sldId="2148"/>
        </pc:sldMkLst>
        <pc:picChg chg="mod">
          <ac:chgData name="Sarasin, Elise" userId="051ede2b-3008-44c0-bb19-c9bb04b8c5c9" providerId="ADAL" clId="{2B969285-61F7-41CD-B946-7AE7BF8A6CC3}" dt="2025-08-20T19:56:33.625" v="2666" actId="14826"/>
          <ac:picMkLst>
            <pc:docMk/>
            <pc:sldMk cId="1159176218" sldId="2148"/>
            <ac:picMk id="6" creationId="{FBB1489E-5B5B-6C77-105C-FFFA13E4507A}"/>
          </ac:picMkLst>
        </pc:picChg>
      </pc:sldChg>
      <pc:sldChg chg="modSp mod">
        <pc:chgData name="Sarasin, Elise" userId="051ede2b-3008-44c0-bb19-c9bb04b8c5c9" providerId="ADAL" clId="{2B969285-61F7-41CD-B946-7AE7BF8A6CC3}" dt="2025-08-20T19:56:55.271" v="2667" actId="14826"/>
        <pc:sldMkLst>
          <pc:docMk/>
          <pc:sldMk cId="2687487152" sldId="2149"/>
        </pc:sldMkLst>
        <pc:picChg chg="mod">
          <ac:chgData name="Sarasin, Elise" userId="051ede2b-3008-44c0-bb19-c9bb04b8c5c9" providerId="ADAL" clId="{2B969285-61F7-41CD-B946-7AE7BF8A6CC3}" dt="2025-08-20T19:56:55.271" v="2667" actId="14826"/>
          <ac:picMkLst>
            <pc:docMk/>
            <pc:sldMk cId="2687487152" sldId="2149"/>
            <ac:picMk id="5" creationId="{848E83A2-97FE-B477-4E87-80B17548F06C}"/>
          </ac:picMkLst>
        </pc:picChg>
      </pc:sldChg>
      <pc:sldChg chg="modSp">
        <pc:chgData name="Sarasin, Elise" userId="051ede2b-3008-44c0-bb19-c9bb04b8c5c9" providerId="ADAL" clId="{2B969285-61F7-41CD-B946-7AE7BF8A6CC3}" dt="2025-08-20T18:54:46.125" v="1584" actId="20577"/>
        <pc:sldMkLst>
          <pc:docMk/>
          <pc:sldMk cId="710454050" sldId="2150"/>
        </pc:sldMkLst>
        <pc:spChg chg="mod">
          <ac:chgData name="Sarasin, Elise" userId="051ede2b-3008-44c0-bb19-c9bb04b8c5c9" providerId="ADAL" clId="{2B969285-61F7-41CD-B946-7AE7BF8A6CC3}" dt="2025-08-20T18:54:46.125" v="1584" actId="20577"/>
          <ac:spMkLst>
            <pc:docMk/>
            <pc:sldMk cId="710454050" sldId="2150"/>
            <ac:spMk id="9" creationId="{BE34FFE2-1E9E-B156-F072-837A3226DF54}"/>
          </ac:spMkLst>
        </pc:spChg>
      </pc:sldChg>
      <pc:sldChg chg="del">
        <pc:chgData name="Sarasin, Elise" userId="051ede2b-3008-44c0-bb19-c9bb04b8c5c9" providerId="ADAL" clId="{2B969285-61F7-41CD-B946-7AE7BF8A6CC3}" dt="2025-08-20T18:46:44.993" v="1532" actId="2696"/>
        <pc:sldMkLst>
          <pc:docMk/>
          <pc:sldMk cId="3694729130" sldId="2155"/>
        </pc:sldMkLst>
      </pc:sldChg>
      <pc:sldChg chg="del">
        <pc:chgData name="Sarasin, Elise" userId="051ede2b-3008-44c0-bb19-c9bb04b8c5c9" providerId="ADAL" clId="{2B969285-61F7-41CD-B946-7AE7BF8A6CC3}" dt="2025-08-20T18:46:44.993" v="1532" actId="2696"/>
        <pc:sldMkLst>
          <pc:docMk/>
          <pc:sldMk cId="2071283227" sldId="2156"/>
        </pc:sldMkLst>
      </pc:sldChg>
      <pc:sldChg chg="del">
        <pc:chgData name="Sarasin, Elise" userId="051ede2b-3008-44c0-bb19-c9bb04b8c5c9" providerId="ADAL" clId="{2B969285-61F7-41CD-B946-7AE7BF8A6CC3}" dt="2025-08-20T18:46:44.993" v="1532" actId="2696"/>
        <pc:sldMkLst>
          <pc:docMk/>
          <pc:sldMk cId="718096006" sldId="2157"/>
        </pc:sldMkLst>
      </pc:sldChg>
      <pc:sldChg chg="del">
        <pc:chgData name="Sarasin, Elise" userId="051ede2b-3008-44c0-bb19-c9bb04b8c5c9" providerId="ADAL" clId="{2B969285-61F7-41CD-B946-7AE7BF8A6CC3}" dt="2025-08-20T18:46:44.993" v="1532" actId="2696"/>
        <pc:sldMkLst>
          <pc:docMk/>
          <pc:sldMk cId="1391870540" sldId="2158"/>
        </pc:sldMkLst>
      </pc:sldChg>
      <pc:sldChg chg="addSp delSp modSp mod ord modClrScheme chgLayout">
        <pc:chgData name="Sarasin, Elise" userId="051ede2b-3008-44c0-bb19-c9bb04b8c5c9" providerId="ADAL" clId="{2B969285-61F7-41CD-B946-7AE7BF8A6CC3}" dt="2025-08-20T20:06:41.498" v="3009" actId="20577"/>
        <pc:sldMkLst>
          <pc:docMk/>
          <pc:sldMk cId="764601653" sldId="2159"/>
        </pc:sldMkLst>
        <pc:spChg chg="add mod ord">
          <ac:chgData name="Sarasin, Elise" userId="051ede2b-3008-44c0-bb19-c9bb04b8c5c9" providerId="ADAL" clId="{2B969285-61F7-41CD-B946-7AE7BF8A6CC3}" dt="2025-08-20T20:06:41.498" v="3009" actId="20577"/>
          <ac:spMkLst>
            <pc:docMk/>
            <pc:sldMk cId="764601653" sldId="2159"/>
            <ac:spMk id="2" creationId="{537565C0-6FD0-CBF1-5C08-7673BA5CB554}"/>
          </ac:spMkLst>
        </pc:spChg>
        <pc:spChg chg="mod">
          <ac:chgData name="Sarasin, Elise" userId="051ede2b-3008-44c0-bb19-c9bb04b8c5c9" providerId="ADAL" clId="{2B969285-61F7-41CD-B946-7AE7BF8A6CC3}" dt="2025-08-20T20:05:33.495" v="2919" actId="1076"/>
          <ac:spMkLst>
            <pc:docMk/>
            <pc:sldMk cId="764601653" sldId="2159"/>
            <ac:spMk id="9" creationId="{7C8F1CF3-EF03-FCD5-D3FB-0C1A4A8E9005}"/>
          </ac:spMkLst>
        </pc:spChg>
        <pc:picChg chg="add mod modCrop">
          <ac:chgData name="Sarasin, Elise" userId="051ede2b-3008-44c0-bb19-c9bb04b8c5c9" providerId="ADAL" clId="{2B969285-61F7-41CD-B946-7AE7BF8A6CC3}" dt="2025-08-20T20:05:56.522" v="2927" actId="1076"/>
          <ac:picMkLst>
            <pc:docMk/>
            <pc:sldMk cId="764601653" sldId="2159"/>
            <ac:picMk id="3" creationId="{51B6A439-E100-51EE-A36C-C249EED67C7E}"/>
          </ac:picMkLst>
        </pc:picChg>
        <pc:picChg chg="mod">
          <ac:chgData name="Sarasin, Elise" userId="051ede2b-3008-44c0-bb19-c9bb04b8c5c9" providerId="ADAL" clId="{2B969285-61F7-41CD-B946-7AE7BF8A6CC3}" dt="2025-08-20T20:05:35.384" v="2920" actId="1076"/>
          <ac:picMkLst>
            <pc:docMk/>
            <pc:sldMk cId="764601653" sldId="2159"/>
            <ac:picMk id="4" creationId="{B193EF59-4817-01CB-1722-38A3ABE0613D}"/>
          </ac:picMkLst>
        </pc:picChg>
      </pc:sldChg>
      <pc:sldChg chg="del">
        <pc:chgData name="Sarasin, Elise" userId="051ede2b-3008-44c0-bb19-c9bb04b8c5c9" providerId="ADAL" clId="{2B969285-61F7-41CD-B946-7AE7BF8A6CC3}" dt="2025-08-20T18:55:59.089" v="1586" actId="2696"/>
        <pc:sldMkLst>
          <pc:docMk/>
          <pc:sldMk cId="3004667866" sldId="2160"/>
        </pc:sldMkLst>
      </pc:sldChg>
      <pc:sldChg chg="addSp modSp mod">
        <pc:chgData name="Sarasin, Elise" userId="051ede2b-3008-44c0-bb19-c9bb04b8c5c9" providerId="ADAL" clId="{2B969285-61F7-41CD-B946-7AE7BF8A6CC3}" dt="2025-08-20T18:56:13.517" v="1594" actId="20577"/>
        <pc:sldMkLst>
          <pc:docMk/>
          <pc:sldMk cId="3082934491" sldId="2161"/>
        </pc:sldMkLst>
      </pc:sldChg>
      <pc:sldChg chg="del">
        <pc:chgData name="Sarasin, Elise" userId="051ede2b-3008-44c0-bb19-c9bb04b8c5c9" providerId="ADAL" clId="{2B969285-61F7-41CD-B946-7AE7BF8A6CC3}" dt="2025-08-20T18:48:12.534" v="1539" actId="2696"/>
        <pc:sldMkLst>
          <pc:docMk/>
          <pc:sldMk cId="2680895159" sldId="2162"/>
        </pc:sldMkLst>
      </pc:sldChg>
      <pc:sldChg chg="addSp delSp modSp mod">
        <pc:chgData name="Sarasin, Elise" userId="051ede2b-3008-44c0-bb19-c9bb04b8c5c9" providerId="ADAL" clId="{2B969285-61F7-41CD-B946-7AE7BF8A6CC3}" dt="2025-08-25T22:01:14.180" v="4250" actId="21"/>
        <pc:sldMkLst>
          <pc:docMk/>
          <pc:sldMk cId="4173188629" sldId="2163"/>
        </pc:sldMkLst>
      </pc:sldChg>
      <pc:sldChg chg="add">
        <pc:chgData name="Sarasin, Elise" userId="051ede2b-3008-44c0-bb19-c9bb04b8c5c9" providerId="ADAL" clId="{2B969285-61F7-41CD-B946-7AE7BF8A6CC3}" dt="2025-08-21T15:21:21.985" v="3569"/>
        <pc:sldMkLst>
          <pc:docMk/>
          <pc:sldMk cId="3304428735" sldId="2299"/>
        </pc:sldMkLst>
      </pc:sldChg>
      <pc:sldChg chg="add">
        <pc:chgData name="Sarasin, Elise" userId="051ede2b-3008-44c0-bb19-c9bb04b8c5c9" providerId="ADAL" clId="{2B969285-61F7-41CD-B946-7AE7BF8A6CC3}" dt="2025-08-20T19:55:17.914" v="2661"/>
        <pc:sldMkLst>
          <pc:docMk/>
          <pc:sldMk cId="3235514451" sldId="2307"/>
        </pc:sldMkLst>
      </pc:sldChg>
      <pc:sldChg chg="add">
        <pc:chgData name="Sarasin, Elise" userId="051ede2b-3008-44c0-bb19-c9bb04b8c5c9" providerId="ADAL" clId="{2B969285-61F7-41CD-B946-7AE7BF8A6CC3}" dt="2025-08-20T18:53:09.355" v="1581"/>
        <pc:sldMkLst>
          <pc:docMk/>
          <pc:sldMk cId="206092419" sldId="2326"/>
        </pc:sldMkLst>
      </pc:sldChg>
      <pc:sldChg chg="add">
        <pc:chgData name="Sarasin, Elise" userId="051ede2b-3008-44c0-bb19-c9bb04b8c5c9" providerId="ADAL" clId="{2B969285-61F7-41CD-B946-7AE7BF8A6CC3}" dt="2025-08-20T18:54:13.482" v="1582"/>
        <pc:sldMkLst>
          <pc:docMk/>
          <pc:sldMk cId="1103131781" sldId="2327"/>
        </pc:sldMkLst>
      </pc:sldChg>
      <pc:sldChg chg="add">
        <pc:chgData name="Sarasin, Elise" userId="051ede2b-3008-44c0-bb19-c9bb04b8c5c9" providerId="ADAL" clId="{2B969285-61F7-41CD-B946-7AE7BF8A6CC3}" dt="2025-08-20T19:59:17.630" v="2703"/>
        <pc:sldMkLst>
          <pc:docMk/>
          <pc:sldMk cId="2023484230" sldId="2331"/>
        </pc:sldMkLst>
      </pc:sldChg>
      <pc:sldChg chg="del">
        <pc:chgData name="Sarasin, Elise" userId="051ede2b-3008-44c0-bb19-c9bb04b8c5c9" providerId="ADAL" clId="{2B969285-61F7-41CD-B946-7AE7BF8A6CC3}" dt="2025-08-25T20:53:00.436" v="4050" actId="2696"/>
        <pc:sldMkLst>
          <pc:docMk/>
          <pc:sldMk cId="2480281579" sldId="2339"/>
        </pc:sldMkLst>
      </pc:sldChg>
      <pc:sldChg chg="modSp mod">
        <pc:chgData name="Sarasin, Elise" userId="051ede2b-3008-44c0-bb19-c9bb04b8c5c9" providerId="ADAL" clId="{2B969285-61F7-41CD-B946-7AE7BF8A6CC3}" dt="2025-08-25T20:53:14.830" v="4051" actId="1076"/>
        <pc:sldMkLst>
          <pc:docMk/>
          <pc:sldMk cId="285092874" sldId="2341"/>
        </pc:sldMkLst>
        <pc:spChg chg="mod">
          <ac:chgData name="Sarasin, Elise" userId="051ede2b-3008-44c0-bb19-c9bb04b8c5c9" providerId="ADAL" clId="{2B969285-61F7-41CD-B946-7AE7BF8A6CC3}" dt="2025-08-25T20:53:14.830" v="4051" actId="1076"/>
          <ac:spMkLst>
            <pc:docMk/>
            <pc:sldMk cId="285092874" sldId="2341"/>
            <ac:spMk id="5" creationId="{BC95FC8A-9970-F02E-926D-8DCC3990488C}"/>
          </ac:spMkLst>
        </pc:spChg>
      </pc:sldChg>
      <pc:sldChg chg="modSp add del">
        <pc:chgData name="Sarasin, Elise" userId="051ede2b-3008-44c0-bb19-c9bb04b8c5c9" providerId="ADAL" clId="{2B969285-61F7-41CD-B946-7AE7BF8A6CC3}" dt="2025-08-20T18:25:34.955" v="607" actId="2696"/>
        <pc:sldMkLst>
          <pc:docMk/>
          <pc:sldMk cId="603322170" sldId="2347"/>
        </pc:sldMkLst>
      </pc:sldChg>
      <pc:sldChg chg="add del">
        <pc:chgData name="Sarasin, Elise" userId="051ede2b-3008-44c0-bb19-c9bb04b8c5c9" providerId="ADAL" clId="{2B969285-61F7-41CD-B946-7AE7BF8A6CC3}" dt="2025-08-20T18:25:32.632" v="606" actId="2696"/>
        <pc:sldMkLst>
          <pc:docMk/>
          <pc:sldMk cId="454349083" sldId="2348"/>
        </pc:sldMkLst>
      </pc:sldChg>
      <pc:sldChg chg="add del">
        <pc:chgData name="Sarasin, Elise" userId="051ede2b-3008-44c0-bb19-c9bb04b8c5c9" providerId="ADAL" clId="{2B969285-61F7-41CD-B946-7AE7BF8A6CC3}" dt="2025-08-20T18:16:44.615" v="14"/>
        <pc:sldMkLst>
          <pc:docMk/>
          <pc:sldMk cId="321045945" sldId="2349"/>
        </pc:sldMkLst>
      </pc:sldChg>
      <pc:sldChg chg="addSp modSp new del mod modClrScheme modAnim chgLayout">
        <pc:chgData name="Sarasin, Elise" userId="051ede2b-3008-44c0-bb19-c9bb04b8c5c9" providerId="ADAL" clId="{2B969285-61F7-41CD-B946-7AE7BF8A6CC3}" dt="2025-08-20T18:37:50.827" v="1210" actId="2696"/>
        <pc:sldMkLst>
          <pc:docMk/>
          <pc:sldMk cId="486431980" sldId="2349"/>
        </pc:sldMkLst>
      </pc:sldChg>
      <pc:sldChg chg="modSp add del ord modNotesTx">
        <pc:chgData name="Sarasin, Elise" userId="051ede2b-3008-44c0-bb19-c9bb04b8c5c9" providerId="ADAL" clId="{2B969285-61F7-41CD-B946-7AE7BF8A6CC3}" dt="2025-08-25T18:24:49.439" v="4032" actId="2696"/>
        <pc:sldMkLst>
          <pc:docMk/>
          <pc:sldMk cId="359943755" sldId="2350"/>
        </pc:sldMkLst>
      </pc:sldChg>
      <pc:sldChg chg="addSp delSp modSp add del mod delAnim modAnim">
        <pc:chgData name="Sarasin, Elise" userId="051ede2b-3008-44c0-bb19-c9bb04b8c5c9" providerId="ADAL" clId="{2B969285-61F7-41CD-B946-7AE7BF8A6CC3}" dt="2025-08-25T18:24:54.354" v="4033" actId="2696"/>
        <pc:sldMkLst>
          <pc:docMk/>
          <pc:sldMk cId="930292569" sldId="2351"/>
        </pc:sldMkLst>
      </pc:sldChg>
      <pc:sldChg chg="add">
        <pc:chgData name="Sarasin, Elise" userId="051ede2b-3008-44c0-bb19-c9bb04b8c5c9" providerId="ADAL" clId="{2B969285-61F7-41CD-B946-7AE7BF8A6CC3}" dt="2025-08-20T18:45:56.667" v="1529"/>
        <pc:sldMkLst>
          <pc:docMk/>
          <pc:sldMk cId="3480625906" sldId="2357"/>
        </pc:sldMkLst>
      </pc:sldChg>
      <pc:sldChg chg="add">
        <pc:chgData name="Sarasin, Elise" userId="051ede2b-3008-44c0-bb19-c9bb04b8c5c9" providerId="ADAL" clId="{2B969285-61F7-41CD-B946-7AE7BF8A6CC3}" dt="2025-08-20T18:45:56.667" v="1529"/>
        <pc:sldMkLst>
          <pc:docMk/>
          <pc:sldMk cId="3606906630" sldId="2358"/>
        </pc:sldMkLst>
      </pc:sldChg>
      <pc:sldChg chg="modSp add mod">
        <pc:chgData name="Sarasin, Elise" userId="051ede2b-3008-44c0-bb19-c9bb04b8c5c9" providerId="ADAL" clId="{2B969285-61F7-41CD-B946-7AE7BF8A6CC3}" dt="2025-08-20T18:47:39.085" v="1537" actId="1076"/>
        <pc:sldMkLst>
          <pc:docMk/>
          <pc:sldMk cId="386868178" sldId="2359"/>
        </pc:sldMkLst>
        <pc:spChg chg="mod">
          <ac:chgData name="Sarasin, Elise" userId="051ede2b-3008-44c0-bb19-c9bb04b8c5c9" providerId="ADAL" clId="{2B969285-61F7-41CD-B946-7AE7BF8A6CC3}" dt="2025-08-20T18:47:39.085" v="1537" actId="1076"/>
          <ac:spMkLst>
            <pc:docMk/>
            <pc:sldMk cId="386868178" sldId="2359"/>
            <ac:spMk id="5" creationId="{B69B559A-40E6-76C5-32B2-AFA5CD7C187E}"/>
          </ac:spMkLst>
        </pc:spChg>
        <pc:grpChg chg="mod">
          <ac:chgData name="Sarasin, Elise" userId="051ede2b-3008-44c0-bb19-c9bb04b8c5c9" providerId="ADAL" clId="{2B969285-61F7-41CD-B946-7AE7BF8A6CC3}" dt="2025-08-20T18:47:33.055" v="1536" actId="1076"/>
          <ac:grpSpMkLst>
            <pc:docMk/>
            <pc:sldMk cId="386868178" sldId="2359"/>
            <ac:grpSpMk id="8" creationId="{135CFCCB-4F2F-4C67-91EC-D85C12C3EB82}"/>
          </ac:grpSpMkLst>
        </pc:grpChg>
      </pc:sldChg>
      <pc:sldChg chg="add">
        <pc:chgData name="Sarasin, Elise" userId="051ede2b-3008-44c0-bb19-c9bb04b8c5c9" providerId="ADAL" clId="{2B969285-61F7-41CD-B946-7AE7BF8A6CC3}" dt="2025-08-20T18:48:09.960" v="1538"/>
        <pc:sldMkLst>
          <pc:docMk/>
          <pc:sldMk cId="2617536224" sldId="2360"/>
        </pc:sldMkLst>
      </pc:sldChg>
      <pc:sldChg chg="add">
        <pc:chgData name="Sarasin, Elise" userId="051ede2b-3008-44c0-bb19-c9bb04b8c5c9" providerId="ADAL" clId="{2B969285-61F7-41CD-B946-7AE7BF8A6CC3}" dt="2025-08-20T18:55:56.168" v="1585"/>
        <pc:sldMkLst>
          <pc:docMk/>
          <pc:sldMk cId="3028262178" sldId="2361"/>
        </pc:sldMkLst>
      </pc:sldChg>
      <pc:sldChg chg="addSp delSp modSp new mod modClrScheme delAnim modAnim chgLayout">
        <pc:chgData name="Sarasin, Elise" userId="051ede2b-3008-44c0-bb19-c9bb04b8c5c9" providerId="ADAL" clId="{2B969285-61F7-41CD-B946-7AE7BF8A6CC3}" dt="2025-08-20T19:12:41.938" v="2304" actId="255"/>
        <pc:sldMkLst>
          <pc:docMk/>
          <pc:sldMk cId="669365160" sldId="2362"/>
        </pc:sldMkLst>
        <pc:spChg chg="mod ord">
          <ac:chgData name="Sarasin, Elise" userId="051ede2b-3008-44c0-bb19-c9bb04b8c5c9" providerId="ADAL" clId="{2B969285-61F7-41CD-B946-7AE7BF8A6CC3}" dt="2025-08-20T19:12:41.938" v="2304" actId="255"/>
          <ac:spMkLst>
            <pc:docMk/>
            <pc:sldMk cId="669365160" sldId="2362"/>
            <ac:spMk id="2" creationId="{F7E6FAEA-8B6A-EF31-ACA7-B63EAF1FC907}"/>
          </ac:spMkLst>
        </pc:spChg>
        <pc:spChg chg="mod ord">
          <ac:chgData name="Sarasin, Elise" userId="051ede2b-3008-44c0-bb19-c9bb04b8c5c9" providerId="ADAL" clId="{2B969285-61F7-41CD-B946-7AE7BF8A6CC3}" dt="2025-08-20T19:09:02.329" v="2106" actId="14100"/>
          <ac:spMkLst>
            <pc:docMk/>
            <pc:sldMk cId="669365160" sldId="2362"/>
            <ac:spMk id="3" creationId="{CE56398A-E799-8DB2-14D6-0BB820C67460}"/>
          </ac:spMkLst>
        </pc:spChg>
        <pc:picChg chg="add mod">
          <ac:chgData name="Sarasin, Elise" userId="051ede2b-3008-44c0-bb19-c9bb04b8c5c9" providerId="ADAL" clId="{2B969285-61F7-41CD-B946-7AE7BF8A6CC3}" dt="2025-08-20T19:06:00.078" v="2023"/>
          <ac:picMkLst>
            <pc:docMk/>
            <pc:sldMk cId="669365160" sldId="2362"/>
            <ac:picMk id="4" creationId="{25723762-BAE6-4478-FAAC-AAD5723C0BEC}"/>
          </ac:picMkLst>
        </pc:picChg>
        <pc:picChg chg="add mod">
          <ac:chgData name="Sarasin, Elise" userId="051ede2b-3008-44c0-bb19-c9bb04b8c5c9" providerId="ADAL" clId="{2B969285-61F7-41CD-B946-7AE7BF8A6CC3}" dt="2025-08-20T19:11:18.469" v="2264" actId="962"/>
          <ac:picMkLst>
            <pc:docMk/>
            <pc:sldMk cId="669365160" sldId="2362"/>
            <ac:picMk id="9" creationId="{31B1395B-32EA-BA1A-B5E0-78803047CA2A}"/>
          </ac:picMkLst>
        </pc:picChg>
      </pc:sldChg>
      <pc:sldChg chg="modSp add del mod">
        <pc:chgData name="Sarasin, Elise" userId="051ede2b-3008-44c0-bb19-c9bb04b8c5c9" providerId="ADAL" clId="{2B969285-61F7-41CD-B946-7AE7BF8A6CC3}" dt="2025-08-20T19:33:14.873" v="2426" actId="2696"/>
        <pc:sldMkLst>
          <pc:docMk/>
          <pc:sldMk cId="2638810170" sldId="2363"/>
        </pc:sldMkLst>
      </pc:sldChg>
      <pc:sldChg chg="addSp delSp modSp add mod modAnim">
        <pc:chgData name="Sarasin, Elise" userId="051ede2b-3008-44c0-bb19-c9bb04b8c5c9" providerId="ADAL" clId="{2B969285-61F7-41CD-B946-7AE7BF8A6CC3}" dt="2025-08-25T21:08:43.482" v="4161" actId="478"/>
        <pc:sldMkLst>
          <pc:docMk/>
          <pc:sldMk cId="2510850706" sldId="2364"/>
        </pc:sldMkLst>
        <pc:spChg chg="mod">
          <ac:chgData name="Sarasin, Elise" userId="051ede2b-3008-44c0-bb19-c9bb04b8c5c9" providerId="ADAL" clId="{2B969285-61F7-41CD-B946-7AE7BF8A6CC3}" dt="2025-08-20T19:40:06.315" v="2478" actId="20577"/>
          <ac:spMkLst>
            <pc:docMk/>
            <pc:sldMk cId="2510850706" sldId="2364"/>
            <ac:spMk id="8" creationId="{A4024189-949B-B7CC-1B8D-0CEAF167E12A}"/>
          </ac:spMkLst>
        </pc:spChg>
        <pc:spChg chg="mod">
          <ac:chgData name="Sarasin, Elise" userId="051ede2b-3008-44c0-bb19-c9bb04b8c5c9" providerId="ADAL" clId="{2B969285-61F7-41CD-B946-7AE7BF8A6CC3}" dt="2025-08-20T19:30:32.617" v="2391" actId="1076"/>
          <ac:spMkLst>
            <pc:docMk/>
            <pc:sldMk cId="2510850706" sldId="2364"/>
            <ac:spMk id="9" creationId="{86FE244F-53CB-B65C-161E-F31C8FC95176}"/>
          </ac:spMkLst>
        </pc:spChg>
        <pc:spChg chg="mod ord">
          <ac:chgData name="Sarasin, Elise" userId="051ede2b-3008-44c0-bb19-c9bb04b8c5c9" providerId="ADAL" clId="{2B969285-61F7-41CD-B946-7AE7BF8A6CC3}" dt="2025-08-20T19:31:47.443" v="2406" actId="1076"/>
          <ac:spMkLst>
            <pc:docMk/>
            <pc:sldMk cId="2510850706" sldId="2364"/>
            <ac:spMk id="11" creationId="{54112A38-0E8D-ED79-1E8A-237430C63D87}"/>
          </ac:spMkLst>
        </pc:spChg>
        <pc:picChg chg="add mod">
          <ac:chgData name="Sarasin, Elise" userId="051ede2b-3008-44c0-bb19-c9bb04b8c5c9" providerId="ADAL" clId="{2B969285-61F7-41CD-B946-7AE7BF8A6CC3}" dt="2025-08-20T19:29:30.210" v="2381" actId="1076"/>
          <ac:picMkLst>
            <pc:docMk/>
            <pc:sldMk cId="2510850706" sldId="2364"/>
            <ac:picMk id="3" creationId="{9342291E-9800-77F9-2D30-B1092BB9773F}"/>
          </ac:picMkLst>
        </pc:picChg>
        <pc:picChg chg="mod">
          <ac:chgData name="Sarasin, Elise" userId="051ede2b-3008-44c0-bb19-c9bb04b8c5c9" providerId="ADAL" clId="{2B969285-61F7-41CD-B946-7AE7BF8A6CC3}" dt="2025-08-20T19:29:37.131" v="2382" actId="408"/>
          <ac:picMkLst>
            <pc:docMk/>
            <pc:sldMk cId="2510850706" sldId="2364"/>
            <ac:picMk id="5" creationId="{82881817-2250-ADC1-599E-B901C0C9059E}"/>
          </ac:picMkLst>
        </pc:picChg>
        <pc:picChg chg="mod">
          <ac:chgData name="Sarasin, Elise" userId="051ede2b-3008-44c0-bb19-c9bb04b8c5c9" providerId="ADAL" clId="{2B969285-61F7-41CD-B946-7AE7BF8A6CC3}" dt="2025-08-20T19:29:27.275" v="2379" actId="1076"/>
          <ac:picMkLst>
            <pc:docMk/>
            <pc:sldMk cId="2510850706" sldId="2364"/>
            <ac:picMk id="7" creationId="{40208C9D-26B7-3A10-9C9D-570A0DBAFDB5}"/>
          </ac:picMkLst>
        </pc:picChg>
      </pc:sldChg>
      <pc:sldChg chg="modSp add del mod">
        <pc:chgData name="Sarasin, Elise" userId="051ede2b-3008-44c0-bb19-c9bb04b8c5c9" providerId="ADAL" clId="{2B969285-61F7-41CD-B946-7AE7BF8A6CC3}" dt="2025-08-20T19:28:04.522" v="2366" actId="2696"/>
        <pc:sldMkLst>
          <pc:docMk/>
          <pc:sldMk cId="2573489771" sldId="2364"/>
        </pc:sldMkLst>
      </pc:sldChg>
      <pc:sldChg chg="addSp delSp modSp add mod modAnim">
        <pc:chgData name="Sarasin, Elise" userId="051ede2b-3008-44c0-bb19-c9bb04b8c5c9" providerId="ADAL" clId="{2B969285-61F7-41CD-B946-7AE7BF8A6CC3}" dt="2025-08-25T21:11:52.032" v="4235" actId="478"/>
        <pc:sldMkLst>
          <pc:docMk/>
          <pc:sldMk cId="2746441631" sldId="2365"/>
        </pc:sldMkLst>
        <pc:spChg chg="mod">
          <ac:chgData name="Sarasin, Elise" userId="051ede2b-3008-44c0-bb19-c9bb04b8c5c9" providerId="ADAL" clId="{2B969285-61F7-41CD-B946-7AE7BF8A6CC3}" dt="2025-08-20T19:51:28.640" v="2609" actId="20577"/>
          <ac:spMkLst>
            <pc:docMk/>
            <pc:sldMk cId="2746441631" sldId="2365"/>
            <ac:spMk id="11" creationId="{92B126D4-4A23-324B-FCA9-4B94F59A0721}"/>
          </ac:spMkLst>
        </pc:spChg>
        <pc:picChg chg="mod">
          <ac:chgData name="Sarasin, Elise" userId="051ede2b-3008-44c0-bb19-c9bb04b8c5c9" providerId="ADAL" clId="{2B969285-61F7-41CD-B946-7AE7BF8A6CC3}" dt="2025-08-20T19:51:39.991" v="2612" actId="14826"/>
          <ac:picMkLst>
            <pc:docMk/>
            <pc:sldMk cId="2746441631" sldId="2365"/>
            <ac:picMk id="12" creationId="{AEF0A766-7198-F4C2-E17A-5F5678CF6E39}"/>
          </ac:picMkLst>
        </pc:picChg>
        <pc:picChg chg="mod">
          <ac:chgData name="Sarasin, Elise" userId="051ede2b-3008-44c0-bb19-c9bb04b8c5c9" providerId="ADAL" clId="{2B969285-61F7-41CD-B946-7AE7BF8A6CC3}" dt="2025-08-20T19:51:46.495" v="2613" actId="14826"/>
          <ac:picMkLst>
            <pc:docMk/>
            <pc:sldMk cId="2746441631" sldId="2365"/>
            <ac:picMk id="13" creationId="{C1777156-99A3-F0C5-7D9A-705AB6781373}"/>
          </ac:picMkLst>
        </pc:picChg>
      </pc:sldChg>
      <pc:sldChg chg="delSp modSp add del mod delAnim">
        <pc:chgData name="Sarasin, Elise" userId="051ede2b-3008-44c0-bb19-c9bb04b8c5c9" providerId="ADAL" clId="{2B969285-61F7-41CD-B946-7AE7BF8A6CC3}" dt="2025-08-20T19:33:06.464" v="2425" actId="47"/>
        <pc:sldMkLst>
          <pc:docMk/>
          <pc:sldMk cId="3056392342" sldId="2365"/>
        </pc:sldMkLst>
      </pc:sldChg>
      <pc:sldChg chg="addSp modSp new del mod">
        <pc:chgData name="Sarasin, Elise" userId="051ede2b-3008-44c0-bb19-c9bb04b8c5c9" providerId="ADAL" clId="{2B969285-61F7-41CD-B946-7AE7BF8A6CC3}" dt="2025-08-20T19:34:08.680" v="2433" actId="2696"/>
        <pc:sldMkLst>
          <pc:docMk/>
          <pc:sldMk cId="3843562862" sldId="2365"/>
        </pc:sldMkLst>
      </pc:sldChg>
      <pc:sldChg chg="addSp new del mod">
        <pc:chgData name="Sarasin, Elise" userId="051ede2b-3008-44c0-bb19-c9bb04b8c5c9" providerId="ADAL" clId="{2B969285-61F7-41CD-B946-7AE7BF8A6CC3}" dt="2025-08-20T20:07:37.841" v="3049" actId="2696"/>
        <pc:sldMkLst>
          <pc:docMk/>
          <pc:sldMk cId="3398969046" sldId="2366"/>
        </pc:sldMkLst>
      </pc:sldChg>
      <pc:sldChg chg="addSp modSp new mod modClrScheme chgLayout">
        <pc:chgData name="Sarasin, Elise" userId="051ede2b-3008-44c0-bb19-c9bb04b8c5c9" providerId="ADAL" clId="{2B969285-61F7-41CD-B946-7AE7BF8A6CC3}" dt="2025-08-20T20:27:13.476" v="3395" actId="20577"/>
        <pc:sldMkLst>
          <pc:docMk/>
          <pc:sldMk cId="915991822" sldId="2367"/>
        </pc:sldMkLst>
        <pc:spChg chg="add mod">
          <ac:chgData name="Sarasin, Elise" userId="051ede2b-3008-44c0-bb19-c9bb04b8c5c9" providerId="ADAL" clId="{2B969285-61F7-41CD-B946-7AE7BF8A6CC3}" dt="2025-08-20T20:07:09.301" v="3038" actId="20577"/>
          <ac:spMkLst>
            <pc:docMk/>
            <pc:sldMk cId="915991822" sldId="2367"/>
            <ac:spMk id="2" creationId="{7292BC8A-C122-7639-BAF5-AFF6CF5DE750}"/>
          </ac:spMkLst>
        </pc:spChg>
        <pc:spChg chg="add mod">
          <ac:chgData name="Sarasin, Elise" userId="051ede2b-3008-44c0-bb19-c9bb04b8c5c9" providerId="ADAL" clId="{2B969285-61F7-41CD-B946-7AE7BF8A6CC3}" dt="2025-08-20T20:27:13.476" v="3395" actId="20577"/>
          <ac:spMkLst>
            <pc:docMk/>
            <pc:sldMk cId="915991822" sldId="2367"/>
            <ac:spMk id="3" creationId="{B05037B8-ECCF-3DC0-EC47-87502D547D35}"/>
          </ac:spMkLst>
        </pc:spChg>
        <pc:picChg chg="add mod">
          <ac:chgData name="Sarasin, Elise" userId="051ede2b-3008-44c0-bb19-c9bb04b8c5c9" providerId="ADAL" clId="{2B969285-61F7-41CD-B946-7AE7BF8A6CC3}" dt="2025-08-20T20:26:54.451" v="3301" actId="1076"/>
          <ac:picMkLst>
            <pc:docMk/>
            <pc:sldMk cId="915991822" sldId="2367"/>
            <ac:picMk id="4" creationId="{38FDE73C-28D9-66E4-52C2-4CC82F9822D9}"/>
          </ac:picMkLst>
        </pc:picChg>
      </pc:sldChg>
      <pc:sldChg chg="addSp delSp modSp add mod ord modNotesTx">
        <pc:chgData name="Sarasin, Elise" userId="051ede2b-3008-44c0-bb19-c9bb04b8c5c9" providerId="ADAL" clId="{2B969285-61F7-41CD-B946-7AE7BF8A6CC3}" dt="2025-08-20T20:33:36.790" v="3557"/>
        <pc:sldMkLst>
          <pc:docMk/>
          <pc:sldMk cId="1052304755" sldId="2368"/>
        </pc:sldMkLst>
        <pc:spChg chg="add mod">
          <ac:chgData name="Sarasin, Elise" userId="051ede2b-3008-44c0-bb19-c9bb04b8c5c9" providerId="ADAL" clId="{2B969285-61F7-41CD-B946-7AE7BF8A6CC3}" dt="2025-08-20T20:33:10.727" v="3554" actId="20577"/>
          <ac:spMkLst>
            <pc:docMk/>
            <pc:sldMk cId="1052304755" sldId="2368"/>
            <ac:spMk id="2" creationId="{08EE634C-BC0F-C3FC-2E82-AD87D99E6625}"/>
          </ac:spMkLst>
        </pc:spChg>
        <pc:spChg chg="add mod">
          <ac:chgData name="Sarasin, Elise" userId="051ede2b-3008-44c0-bb19-c9bb04b8c5c9" providerId="ADAL" clId="{2B969285-61F7-41CD-B946-7AE7BF8A6CC3}" dt="2025-08-20T20:32:49.963" v="3547" actId="1076"/>
          <ac:spMkLst>
            <pc:docMk/>
            <pc:sldMk cId="1052304755" sldId="2368"/>
            <ac:spMk id="4" creationId="{6E722FF8-5C48-BD7F-C3AB-A05FF3FEE807}"/>
          </ac:spMkLst>
        </pc:spChg>
      </pc:sldChg>
      <pc:sldChg chg="addSp modSp new mod">
        <pc:chgData name="Sarasin, Elise" userId="051ede2b-3008-44c0-bb19-c9bb04b8c5c9" providerId="ADAL" clId="{2B969285-61F7-41CD-B946-7AE7BF8A6CC3}" dt="2025-08-25T18:25:06.833" v="4048" actId="20577"/>
        <pc:sldMkLst>
          <pc:docMk/>
          <pc:sldMk cId="2981457968" sldId="2369"/>
        </pc:sldMkLst>
        <pc:spChg chg="mod">
          <ac:chgData name="Sarasin, Elise" userId="051ede2b-3008-44c0-bb19-c9bb04b8c5c9" providerId="ADAL" clId="{2B969285-61F7-41CD-B946-7AE7BF8A6CC3}" dt="2025-08-25T18:22:26.697" v="3993" actId="20577"/>
          <ac:spMkLst>
            <pc:docMk/>
            <pc:sldMk cId="2981457968" sldId="2369"/>
            <ac:spMk id="2" creationId="{40C8E402-47C7-87F7-DABA-77BCE7C68C12}"/>
          </ac:spMkLst>
        </pc:spChg>
      </pc:sldChg>
      <pc:sldChg chg="add">
        <pc:chgData name="Sarasin, Elise" userId="051ede2b-3008-44c0-bb19-c9bb04b8c5c9" providerId="ADAL" clId="{2B969285-61F7-41CD-B946-7AE7BF8A6CC3}" dt="2025-08-25T20:52:57.784" v="4049"/>
        <pc:sldMkLst>
          <pc:docMk/>
          <pc:sldMk cId="4113103023" sldId="2370"/>
        </pc:sldMkLst>
      </pc:sldChg>
      <pc:sldChg chg="addSp delSp modSp new mod modTransition modAnim">
        <pc:chgData name="Sarasin, Elise" userId="051ede2b-3008-44c0-bb19-c9bb04b8c5c9" providerId="ADAL" clId="{2B969285-61F7-41CD-B946-7AE7BF8A6CC3}" dt="2025-08-25T21:09:16.272" v="4162"/>
        <pc:sldMkLst>
          <pc:docMk/>
          <pc:sldMk cId="3119978060" sldId="2371"/>
        </pc:sldMkLst>
        <pc:spChg chg="mod">
          <ac:chgData name="Sarasin, Elise" userId="051ede2b-3008-44c0-bb19-c9bb04b8c5c9" providerId="ADAL" clId="{2B969285-61F7-41CD-B946-7AE7BF8A6CC3}" dt="2025-08-25T21:05:40.984" v="4127" actId="20577"/>
          <ac:spMkLst>
            <pc:docMk/>
            <pc:sldMk cId="3119978060" sldId="2371"/>
            <ac:spMk id="2" creationId="{17C81C07-4D73-2ABE-CA4E-D60992615A69}"/>
          </ac:spMkLst>
        </pc:spChg>
        <pc:spChg chg="add mod">
          <ac:chgData name="Sarasin, Elise" userId="051ede2b-3008-44c0-bb19-c9bb04b8c5c9" providerId="ADAL" clId="{2B969285-61F7-41CD-B946-7AE7BF8A6CC3}" dt="2025-08-25T21:08:17.858" v="4150" actId="1076"/>
          <ac:spMkLst>
            <pc:docMk/>
            <pc:sldMk cId="3119978060" sldId="2371"/>
            <ac:spMk id="5" creationId="{B21795FD-6AD7-054E-BD40-AD412BA906D2}"/>
          </ac:spMkLst>
        </pc:spChg>
        <pc:spChg chg="add mod">
          <ac:chgData name="Sarasin, Elise" userId="051ede2b-3008-44c0-bb19-c9bb04b8c5c9" providerId="ADAL" clId="{2B969285-61F7-41CD-B946-7AE7BF8A6CC3}" dt="2025-08-25T21:08:30.186" v="4159" actId="1036"/>
          <ac:spMkLst>
            <pc:docMk/>
            <pc:sldMk cId="3119978060" sldId="2371"/>
            <ac:spMk id="6" creationId="{53DAEBE8-1526-CDD3-E9D7-3FCF9DAA24E1}"/>
          </ac:spMkLst>
        </pc:spChg>
        <pc:picChg chg="add mod">
          <ac:chgData name="Sarasin, Elise" userId="051ede2b-3008-44c0-bb19-c9bb04b8c5c9" providerId="ADAL" clId="{2B969285-61F7-41CD-B946-7AE7BF8A6CC3}" dt="2025-08-25T21:08:15.176" v="4149" actId="1076"/>
          <ac:picMkLst>
            <pc:docMk/>
            <pc:sldMk cId="3119978060" sldId="2371"/>
            <ac:picMk id="4" creationId="{89E0EC99-B41D-AA1D-6DFF-A27D038C840E}"/>
          </ac:picMkLst>
        </pc:picChg>
        <pc:picChg chg="add mod">
          <ac:chgData name="Sarasin, Elise" userId="051ede2b-3008-44c0-bb19-c9bb04b8c5c9" providerId="ADAL" clId="{2B969285-61F7-41CD-B946-7AE7BF8A6CC3}" dt="2025-08-25T21:09:16.272" v="4162"/>
          <ac:picMkLst>
            <pc:docMk/>
            <pc:sldMk cId="3119978060" sldId="2371"/>
            <ac:picMk id="7" creationId="{29B3C3D6-FD10-B1BF-0D59-FCEE220CA306}"/>
          </ac:picMkLst>
        </pc:picChg>
      </pc:sldChg>
      <pc:sldChg chg="addSp delSp modSp new mod modAnim">
        <pc:chgData name="Sarasin, Elise" userId="051ede2b-3008-44c0-bb19-c9bb04b8c5c9" providerId="ADAL" clId="{2B969285-61F7-41CD-B946-7AE7BF8A6CC3}" dt="2025-08-25T21:12:12.075" v="4237" actId="14100"/>
        <pc:sldMkLst>
          <pc:docMk/>
          <pc:sldMk cId="2830695860" sldId="2372"/>
        </pc:sldMkLst>
        <pc:spChg chg="mod">
          <ac:chgData name="Sarasin, Elise" userId="051ede2b-3008-44c0-bb19-c9bb04b8c5c9" providerId="ADAL" clId="{2B969285-61F7-41CD-B946-7AE7BF8A6CC3}" dt="2025-08-25T21:12:12.075" v="4237" actId="14100"/>
          <ac:spMkLst>
            <pc:docMk/>
            <pc:sldMk cId="2830695860" sldId="2372"/>
            <ac:spMk id="2" creationId="{AF656F23-6743-0DDC-418B-B58DB86DCB12}"/>
          </ac:spMkLst>
        </pc:spChg>
        <pc:spChg chg="add mod">
          <ac:chgData name="Sarasin, Elise" userId="051ede2b-3008-44c0-bb19-c9bb04b8c5c9" providerId="ADAL" clId="{2B969285-61F7-41CD-B946-7AE7BF8A6CC3}" dt="2025-08-25T21:11:35.242" v="4231" actId="1038"/>
          <ac:spMkLst>
            <pc:docMk/>
            <pc:sldMk cId="2830695860" sldId="2372"/>
            <ac:spMk id="5" creationId="{3BE1BAB3-A483-3D3A-A184-E2B1892251BE}"/>
          </ac:spMkLst>
        </pc:spChg>
        <pc:spChg chg="add mod">
          <ac:chgData name="Sarasin, Elise" userId="051ede2b-3008-44c0-bb19-c9bb04b8c5c9" providerId="ADAL" clId="{2B969285-61F7-41CD-B946-7AE7BF8A6CC3}" dt="2025-08-25T21:11:42.387" v="4234" actId="1036"/>
          <ac:spMkLst>
            <pc:docMk/>
            <pc:sldMk cId="2830695860" sldId="2372"/>
            <ac:spMk id="6" creationId="{BFA35815-9ABF-6CF6-61A4-EC95E278F86C}"/>
          </ac:spMkLst>
        </pc:spChg>
        <pc:picChg chg="add mod">
          <ac:chgData name="Sarasin, Elise" userId="051ede2b-3008-44c0-bb19-c9bb04b8c5c9" providerId="ADAL" clId="{2B969285-61F7-41CD-B946-7AE7BF8A6CC3}" dt="2025-08-25T21:11:11.935" v="4209" actId="1076"/>
          <ac:picMkLst>
            <pc:docMk/>
            <pc:sldMk cId="2830695860" sldId="2372"/>
            <ac:picMk id="4" creationId="{9CE9B94C-8492-9F8F-54F1-1A292769BA6F}"/>
          </ac:picMkLst>
        </pc:picChg>
        <pc:picChg chg="add mod">
          <ac:chgData name="Sarasin, Elise" userId="051ede2b-3008-44c0-bb19-c9bb04b8c5c9" providerId="ADAL" clId="{2B969285-61F7-41CD-B946-7AE7BF8A6CC3}" dt="2025-08-25T21:12:08.476" v="4236"/>
          <ac:picMkLst>
            <pc:docMk/>
            <pc:sldMk cId="2830695860" sldId="2372"/>
            <ac:picMk id="7" creationId="{CB75F638-CACD-F505-1499-578F9F316C34}"/>
          </ac:picMkLst>
        </pc:picChg>
      </pc:sldChg>
    </pc:docChg>
  </pc:docChgLst>
  <pc:docChgLst>
    <pc:chgData name="Brandon, Carrie" userId="S::c308b005@home.ku.edu::4a9c8037-3004-4cc3-ae42-b1690530f345" providerId="AD" clId="Web-{2594586A-3A3A-CE87-960E-BB4475E41239}"/>
    <pc:docChg chg="modSld">
      <pc:chgData name="Brandon, Carrie" userId="S::c308b005@home.ku.edu::4a9c8037-3004-4cc3-ae42-b1690530f345" providerId="AD" clId="Web-{2594586A-3A3A-CE87-960E-BB4475E41239}" dt="2025-08-25T17:21:29.497" v="1" actId="1076"/>
      <pc:docMkLst>
        <pc:docMk/>
      </pc:docMkLst>
      <pc:sldChg chg="modSp">
        <pc:chgData name="Brandon, Carrie" userId="S::c308b005@home.ku.edu::4a9c8037-3004-4cc3-ae42-b1690530f345" providerId="AD" clId="Web-{2594586A-3A3A-CE87-960E-BB4475E41239}" dt="2025-08-25T17:21:29.497" v="1" actId="1076"/>
        <pc:sldMkLst>
          <pc:docMk/>
          <pc:sldMk cId="2294636702" sldId="1611"/>
        </pc:sldMkLst>
      </pc:sldChg>
    </pc:docChg>
  </pc:docChgLst>
  <pc:docChgLst>
    <pc:chgData name="Common, Eric Alan" userId="0f45fb79-a3c1-469c-9686-1fe2a5c7d05b" providerId="ADAL" clId="{8892CC91-0E28-4B88-B180-1CF89418206F}"/>
    <pc:docChg chg="sldOrd">
      <pc:chgData name="Common, Eric Alan" userId="0f45fb79-a3c1-469c-9686-1fe2a5c7d05b" providerId="ADAL" clId="{8892CC91-0E28-4B88-B180-1CF89418206F}" dt="2025-01-23T17:57:51.194" v="0" actId="20578"/>
      <pc:docMkLst>
        <pc:docMk/>
      </pc:docMkLst>
      <pc:sldChg chg="ord">
        <pc:chgData name="Common, Eric Alan" userId="0f45fb79-a3c1-469c-9686-1fe2a5c7d05b" providerId="ADAL" clId="{8892CC91-0E28-4B88-B180-1CF89418206F}" dt="2025-01-23T17:57:51.194" v="0" actId="20578"/>
        <pc:sldMkLst>
          <pc:docMk/>
          <pc:sldMk cId="2574360009" sldId="1953"/>
        </pc:sldMkLst>
      </pc:sldChg>
    </pc:docChg>
  </pc:docChgLst>
  <pc:docChgLst>
    <pc:chgData name="Weiss, Joni Lynne" userId="d807cf79-4c5d-4701-9650-ceb059df37da" providerId="ADAL" clId="{75EED082-3EDA-4895-9AA4-B9A771545249}"/>
    <pc:docChg chg="undo custSel addSld delSld modSection">
      <pc:chgData name="Weiss, Joni Lynne" userId="d807cf79-4c5d-4701-9650-ceb059df37da" providerId="ADAL" clId="{75EED082-3EDA-4895-9AA4-B9A771545249}" dt="2025-01-14T14:32:29.486" v="1" actId="2696"/>
      <pc:docMkLst>
        <pc:docMk/>
      </pc:docMkLst>
      <pc:sldChg chg="add del">
        <pc:chgData name="Weiss, Joni Lynne" userId="d807cf79-4c5d-4701-9650-ceb059df37da" providerId="ADAL" clId="{75EED082-3EDA-4895-9AA4-B9A771545249}" dt="2025-01-14T14:32:29.486" v="1" actId="2696"/>
        <pc:sldMkLst>
          <pc:docMk/>
          <pc:sldMk cId="1222509459" sldId="258"/>
        </pc:sldMkLst>
      </pc:sldChg>
    </pc:docChg>
  </pc:docChgLst>
  <pc:docChgLst>
    <pc:chgData name="Lane, Kathleen" userId="d8586a00-d571-4eeb-bfc3-f42bf250439e" providerId="ADAL" clId="{EBAE01B3-2B9A-46B8-A2F1-9696E15CEF84}"/>
    <pc:docChg chg="undo custSel modSld">
      <pc:chgData name="Lane, Kathleen" userId="d8586a00-d571-4eeb-bfc3-f42bf250439e" providerId="ADAL" clId="{EBAE01B3-2B9A-46B8-A2F1-9696E15CEF84}" dt="2025-02-25T20:58:33.477" v="26" actId="478"/>
      <pc:docMkLst>
        <pc:docMk/>
      </pc:docMkLst>
      <pc:sldChg chg="addSp delSp modSp mod">
        <pc:chgData name="Lane, Kathleen" userId="d8586a00-d571-4eeb-bfc3-f42bf250439e" providerId="ADAL" clId="{EBAE01B3-2B9A-46B8-A2F1-9696E15CEF84}" dt="2025-02-25T20:58:33.477" v="26" actId="478"/>
        <pc:sldMkLst>
          <pc:docMk/>
          <pc:sldMk cId="507879898" sldId="1957"/>
        </pc:sldMkLst>
      </pc:sldChg>
    </pc:docChg>
  </pc:docChgLst>
  <pc:docChgLst>
    <pc:chgData name="Johnson, Kathryn" userId="fc636950-33c7-4c5b-91a9-d3d6a86c01b7" providerId="ADAL" clId="{2E8D87DD-3314-4AB3-8B2C-73E87345C515}"/>
    <pc:docChg chg="undo custSel modSld">
      <pc:chgData name="Johnson, Kathryn" userId="fc636950-33c7-4c5b-91a9-d3d6a86c01b7" providerId="ADAL" clId="{2E8D87DD-3314-4AB3-8B2C-73E87345C515}" dt="2025-08-26T18:12:54.118" v="1" actId="1076"/>
      <pc:docMkLst>
        <pc:docMk/>
      </pc:docMkLst>
      <pc:sldChg chg="modSp mod">
        <pc:chgData name="Johnson, Kathryn" userId="fc636950-33c7-4c5b-91a9-d3d6a86c01b7" providerId="ADAL" clId="{2E8D87DD-3314-4AB3-8B2C-73E87345C515}" dt="2025-08-26T18:12:54.118" v="1" actId="1076"/>
        <pc:sldMkLst>
          <pc:docMk/>
          <pc:sldMk cId="2294636702" sldId="1611"/>
        </pc:sldMkLst>
      </pc:sldChg>
    </pc:docChg>
  </pc:docChgLst>
  <pc:docChgLst>
    <pc:chgData name="Aschliman, Matthew Bruce" userId="S::m917a943@home.ku.edu::78939591-ff4f-42c9-a700-bf6eb436bfa5" providerId="AD" clId="Web-{A2852F50-36B9-30C8-824F-8BA63B6814CC}"/>
    <pc:docChg chg="modSld">
      <pc:chgData name="Aschliman, Matthew Bruce" userId="S::m917a943@home.ku.edu::78939591-ff4f-42c9-a700-bf6eb436bfa5" providerId="AD" clId="Web-{A2852F50-36B9-30C8-824F-8BA63B6814CC}" dt="2025-08-22T21:52:30.925" v="196" actId="1076"/>
      <pc:docMkLst>
        <pc:docMk/>
      </pc:docMkLst>
      <pc:sldChg chg="addSp delSp modSp">
        <pc:chgData name="Aschliman, Matthew Bruce" userId="S::m917a943@home.ku.edu::78939591-ff4f-42c9-a700-bf6eb436bfa5" providerId="AD" clId="Web-{A2852F50-36B9-30C8-824F-8BA63B6814CC}" dt="2025-08-22T19:21:06.297" v="27"/>
        <pc:sldMkLst>
          <pc:docMk/>
          <pc:sldMk cId="2294636702" sldId="1611"/>
        </pc:sldMkLst>
        <pc:picChg chg="mod">
          <ac:chgData name="Aschliman, Matthew Bruce" userId="S::m917a943@home.ku.edu::78939591-ff4f-42c9-a700-bf6eb436bfa5" providerId="AD" clId="Web-{A2852F50-36B9-30C8-824F-8BA63B6814CC}" dt="2025-08-22T19:09:40.212" v="2" actId="1076"/>
          <ac:picMkLst>
            <pc:docMk/>
            <pc:sldMk cId="2294636702" sldId="1611"/>
            <ac:picMk id="2" creationId="{7739F5D3-EA4C-5D6F-BBD2-A2C21479D624}"/>
          </ac:picMkLst>
        </pc:picChg>
      </pc:sldChg>
      <pc:sldChg chg="addSp delSp modSp">
        <pc:chgData name="Aschliman, Matthew Bruce" userId="S::m917a943@home.ku.edu::78939591-ff4f-42c9-a700-bf6eb436bfa5" providerId="AD" clId="Web-{A2852F50-36B9-30C8-824F-8BA63B6814CC}" dt="2025-08-22T20:31:42.304" v="65" actId="1076"/>
        <pc:sldMkLst>
          <pc:docMk/>
          <pc:sldMk cId="3551177033" sldId="1612"/>
        </pc:sldMkLst>
        <pc:spChg chg="mod">
          <ac:chgData name="Aschliman, Matthew Bruce" userId="S::m917a943@home.ku.edu::78939591-ff4f-42c9-a700-bf6eb436bfa5" providerId="AD" clId="Web-{A2852F50-36B9-30C8-824F-8BA63B6814CC}" dt="2025-08-22T20:27:22.716" v="58" actId="1076"/>
          <ac:spMkLst>
            <pc:docMk/>
            <pc:sldMk cId="3551177033" sldId="1612"/>
            <ac:spMk id="4" creationId="{51A6D849-EE6F-3683-3AD3-B7C987B6358D}"/>
          </ac:spMkLst>
        </pc:spChg>
        <pc:spChg chg="mod">
          <ac:chgData name="Aschliman, Matthew Bruce" userId="S::m917a943@home.ku.edu::78939591-ff4f-42c9-a700-bf6eb436bfa5" providerId="AD" clId="Web-{A2852F50-36B9-30C8-824F-8BA63B6814CC}" dt="2025-08-22T20:27:32.217" v="59" actId="1076"/>
          <ac:spMkLst>
            <pc:docMk/>
            <pc:sldMk cId="3551177033" sldId="1612"/>
            <ac:spMk id="5" creationId="{62B931FD-3939-9508-7318-341DDD8B292D}"/>
          </ac:spMkLst>
        </pc:spChg>
      </pc:sldChg>
      <pc:sldChg chg="addSp delSp modSp">
        <pc:chgData name="Aschliman, Matthew Bruce" userId="S::m917a943@home.ku.edu::78939591-ff4f-42c9-a700-bf6eb436bfa5" providerId="AD" clId="Web-{A2852F50-36B9-30C8-824F-8BA63B6814CC}" dt="2025-08-22T21:23:01.913" v="113" actId="1076"/>
        <pc:sldMkLst>
          <pc:docMk/>
          <pc:sldMk cId="3781561455" sldId="1731"/>
        </pc:sldMkLst>
      </pc:sldChg>
      <pc:sldChg chg="addSp delSp modSp">
        <pc:chgData name="Aschliman, Matthew Bruce" userId="S::m917a943@home.ku.edu::78939591-ff4f-42c9-a700-bf6eb436bfa5" providerId="AD" clId="Web-{A2852F50-36B9-30C8-824F-8BA63B6814CC}" dt="2025-08-22T20:38:58.765" v="78" actId="1076"/>
        <pc:sldMkLst>
          <pc:docMk/>
          <pc:sldMk cId="2782426241" sldId="2014"/>
        </pc:sldMkLst>
      </pc:sldChg>
      <pc:sldChg chg="addSp delSp modSp">
        <pc:chgData name="Aschliman, Matthew Bruce" userId="S::m917a943@home.ku.edu::78939591-ff4f-42c9-a700-bf6eb436bfa5" providerId="AD" clId="Web-{A2852F50-36B9-30C8-824F-8BA63B6814CC}" dt="2025-08-22T21:16:14.037" v="100" actId="1076"/>
        <pc:sldMkLst>
          <pc:docMk/>
          <pc:sldMk cId="2689645220" sldId="2031"/>
        </pc:sldMkLst>
      </pc:sldChg>
      <pc:sldChg chg="addSp delSp modSp">
        <pc:chgData name="Aschliman, Matthew Bruce" userId="S::m917a943@home.ku.edu::78939591-ff4f-42c9-a700-bf6eb436bfa5" providerId="AD" clId="Web-{A2852F50-36B9-30C8-824F-8BA63B6814CC}" dt="2025-08-22T21:52:30.925" v="196" actId="1076"/>
        <pc:sldMkLst>
          <pc:docMk/>
          <pc:sldMk cId="3960015087" sldId="2116"/>
        </pc:sldMkLst>
        <pc:spChg chg="mod">
          <ac:chgData name="Aschliman, Matthew Bruce" userId="S::m917a943@home.ku.edu::78939591-ff4f-42c9-a700-bf6eb436bfa5" providerId="AD" clId="Web-{A2852F50-36B9-30C8-824F-8BA63B6814CC}" dt="2025-08-22T21:51:27.156" v="186" actId="20577"/>
          <ac:spMkLst>
            <pc:docMk/>
            <pc:sldMk cId="3960015087" sldId="2116"/>
            <ac:spMk id="3" creationId="{0FC1E361-48FD-04F6-57C7-CCE89CC6361B}"/>
          </ac:spMkLst>
        </pc:spChg>
        <pc:picChg chg="mod">
          <ac:chgData name="Aschliman, Matthew Bruce" userId="S::m917a943@home.ku.edu::78939591-ff4f-42c9-a700-bf6eb436bfa5" providerId="AD" clId="Web-{A2852F50-36B9-30C8-824F-8BA63B6814CC}" dt="2025-08-22T21:51:10.187" v="181" actId="1076"/>
          <ac:picMkLst>
            <pc:docMk/>
            <pc:sldMk cId="3960015087" sldId="2116"/>
            <ac:picMk id="5" creationId="{FCB5E23B-4CA9-3574-E9A4-784831DD2D79}"/>
          </ac:picMkLst>
        </pc:picChg>
      </pc:sldChg>
      <pc:sldChg chg="addSp modSp">
        <pc:chgData name="Aschliman, Matthew Bruce" userId="S::m917a943@home.ku.edu::78939591-ff4f-42c9-a700-bf6eb436bfa5" providerId="AD" clId="Web-{A2852F50-36B9-30C8-824F-8BA63B6814CC}" dt="2025-08-22T21:34:07.394" v="146" actId="1076"/>
        <pc:sldMkLst>
          <pc:docMk/>
          <pc:sldMk cId="1532978573" sldId="2130"/>
        </pc:sldMkLst>
        <pc:spChg chg="mod">
          <ac:chgData name="Aschliman, Matthew Bruce" userId="S::m917a943@home.ku.edu::78939591-ff4f-42c9-a700-bf6eb436bfa5" providerId="AD" clId="Web-{A2852F50-36B9-30C8-824F-8BA63B6814CC}" dt="2025-08-22T21:34:07.394" v="146" actId="1076"/>
          <ac:spMkLst>
            <pc:docMk/>
            <pc:sldMk cId="1532978573" sldId="2130"/>
            <ac:spMk id="3" creationId="{2B394241-6038-5CAD-EBD4-9C6479F15255}"/>
          </ac:spMkLst>
        </pc:spChg>
      </pc:sldChg>
      <pc:sldChg chg="addSp delSp modSp">
        <pc:chgData name="Aschliman, Matthew Bruce" userId="S::m917a943@home.ku.edu::78939591-ff4f-42c9-a700-bf6eb436bfa5" providerId="AD" clId="Web-{A2852F50-36B9-30C8-824F-8BA63B6814CC}" dt="2025-08-22T21:31:52.028" v="134"/>
        <pc:sldMkLst>
          <pc:docMk/>
          <pc:sldMk cId="1790682422" sldId="2132"/>
        </pc:sldMkLst>
        <pc:picChg chg="mod">
          <ac:chgData name="Aschliman, Matthew Bruce" userId="S::m917a943@home.ku.edu::78939591-ff4f-42c9-a700-bf6eb436bfa5" providerId="AD" clId="Web-{A2852F50-36B9-30C8-824F-8BA63B6814CC}" dt="2025-08-22T21:27:48.250" v="126" actId="1076"/>
          <ac:picMkLst>
            <pc:docMk/>
            <pc:sldMk cId="1790682422" sldId="2132"/>
            <ac:picMk id="8" creationId="{BE99168F-A968-B743-7BB7-1E04AEA74F78}"/>
          </ac:picMkLst>
        </pc:picChg>
      </pc:sldChg>
      <pc:sldChg chg="addSp modSp">
        <pc:chgData name="Aschliman, Matthew Bruce" userId="S::m917a943@home.ku.edu::78939591-ff4f-42c9-a700-bf6eb436bfa5" providerId="AD" clId="Web-{A2852F50-36B9-30C8-824F-8BA63B6814CC}" dt="2025-08-22T21:20:08.032" v="108" actId="1076"/>
        <pc:sldMkLst>
          <pc:docMk/>
          <pc:sldMk cId="2913975073" sldId="2137"/>
        </pc:sldMkLst>
      </pc:sldChg>
      <pc:sldChg chg="addSp modSp">
        <pc:chgData name="Aschliman, Matthew Bruce" userId="S::m917a943@home.ku.edu::78939591-ff4f-42c9-a700-bf6eb436bfa5" providerId="AD" clId="Web-{A2852F50-36B9-30C8-824F-8BA63B6814CC}" dt="2025-08-22T21:38:10.092" v="155" actId="1076"/>
        <pc:sldMkLst>
          <pc:docMk/>
          <pc:sldMk cId="1324027041" sldId="2140"/>
        </pc:sldMkLst>
      </pc:sldChg>
      <pc:sldChg chg="addSp modSp">
        <pc:chgData name="Aschliman, Matthew Bruce" userId="S::m917a943@home.ku.edu::78939591-ff4f-42c9-a700-bf6eb436bfa5" providerId="AD" clId="Web-{A2852F50-36B9-30C8-824F-8BA63B6814CC}" dt="2025-08-22T21:43:48.477" v="165" actId="1076"/>
        <pc:sldMkLst>
          <pc:docMk/>
          <pc:sldMk cId="655292071" sldId="2143"/>
        </pc:sldMkLst>
      </pc:sldChg>
    </pc:docChg>
  </pc:docChgLst>
  <pc:docChgLst>
    <pc:chgData name="Sarasin, Elise" userId="051ede2b-3008-44c0-bb19-c9bb04b8c5c9" providerId="ADAL" clId="{736FF61E-210D-4953-A0F9-B1DB72B37EA7}"/>
    <pc:docChg chg="undo custSel addSld modSld">
      <pc:chgData name="Sarasin, Elise" userId="051ede2b-3008-44c0-bb19-c9bb04b8c5c9" providerId="ADAL" clId="{736FF61E-210D-4953-A0F9-B1DB72B37EA7}" dt="2025-01-13T21:04:29.868" v="239" actId="208"/>
      <pc:docMkLst>
        <pc:docMk/>
      </pc:docMkLst>
      <pc:sldChg chg="addSp modSp">
        <pc:chgData name="Sarasin, Elise" userId="051ede2b-3008-44c0-bb19-c9bb04b8c5c9" providerId="ADAL" clId="{736FF61E-210D-4953-A0F9-B1DB72B37EA7}" dt="2025-01-13T19:24:13.887" v="180"/>
        <pc:sldMkLst>
          <pc:docMk/>
          <pc:sldMk cId="152388805" sldId="338"/>
        </pc:sldMkLst>
      </pc:sldChg>
      <pc:sldChg chg="addSp modSp">
        <pc:chgData name="Sarasin, Elise" userId="051ede2b-3008-44c0-bb19-c9bb04b8c5c9" providerId="ADAL" clId="{736FF61E-210D-4953-A0F9-B1DB72B37EA7}" dt="2025-01-13T19:23:21.789" v="179"/>
        <pc:sldMkLst>
          <pc:docMk/>
          <pc:sldMk cId="392339735" sldId="339"/>
        </pc:sldMkLst>
      </pc:sldChg>
      <pc:sldChg chg="addSp modSp mod">
        <pc:chgData name="Sarasin, Elise" userId="051ede2b-3008-44c0-bb19-c9bb04b8c5c9" providerId="ADAL" clId="{736FF61E-210D-4953-A0F9-B1DB72B37EA7}" dt="2025-01-13T19:26:05.462" v="197" actId="1076"/>
        <pc:sldMkLst>
          <pc:docMk/>
          <pc:sldMk cId="2294636702" sldId="1611"/>
        </pc:sldMkLst>
      </pc:sldChg>
      <pc:sldChg chg="addSp modSp mod">
        <pc:chgData name="Sarasin, Elise" userId="051ede2b-3008-44c0-bb19-c9bb04b8c5c9" providerId="ADAL" clId="{736FF61E-210D-4953-A0F9-B1DB72B37EA7}" dt="2025-01-13T19:25:05.843" v="188" actId="1076"/>
        <pc:sldMkLst>
          <pc:docMk/>
          <pc:sldMk cId="3551177033" sldId="1612"/>
        </pc:sldMkLst>
      </pc:sldChg>
      <pc:sldChg chg="modTransition">
        <pc:chgData name="Sarasin, Elise" userId="051ede2b-3008-44c0-bb19-c9bb04b8c5c9" providerId="ADAL" clId="{736FF61E-210D-4953-A0F9-B1DB72B37EA7}" dt="2025-01-13T20:55:40.982" v="198"/>
        <pc:sldMkLst>
          <pc:docMk/>
          <pc:sldMk cId="4215611196" sldId="1814"/>
        </pc:sldMkLst>
      </pc:sldChg>
      <pc:sldChg chg="modSp mod">
        <pc:chgData name="Sarasin, Elise" userId="051ede2b-3008-44c0-bb19-c9bb04b8c5c9" providerId="ADAL" clId="{736FF61E-210D-4953-A0F9-B1DB72B37EA7}" dt="2025-01-13T19:13:29.846" v="56" actId="27636"/>
        <pc:sldMkLst>
          <pc:docMk/>
          <pc:sldMk cId="2913975073" sldId="2137"/>
        </pc:sldMkLst>
      </pc:sldChg>
      <pc:sldChg chg="modSp mod">
        <pc:chgData name="Sarasin, Elise" userId="051ede2b-3008-44c0-bb19-c9bb04b8c5c9" providerId="ADAL" clId="{736FF61E-210D-4953-A0F9-B1DB72B37EA7}" dt="2025-01-13T19:15:36.639" v="146" actId="20577"/>
        <pc:sldMkLst>
          <pc:docMk/>
          <pc:sldMk cId="1324027041" sldId="2140"/>
        </pc:sldMkLst>
      </pc:sldChg>
      <pc:sldChg chg="modSp mod">
        <pc:chgData name="Sarasin, Elise" userId="051ede2b-3008-44c0-bb19-c9bb04b8c5c9" providerId="ADAL" clId="{736FF61E-210D-4953-A0F9-B1DB72B37EA7}" dt="2025-01-13T19:16:01.633" v="178" actId="20577"/>
        <pc:sldMkLst>
          <pc:docMk/>
          <pc:sldMk cId="655292071" sldId="2143"/>
        </pc:sldMkLst>
      </pc:sldChg>
      <pc:sldChg chg="add">
        <pc:chgData name="Sarasin, Elise" userId="051ede2b-3008-44c0-bb19-c9bb04b8c5c9" providerId="ADAL" clId="{736FF61E-210D-4953-A0F9-B1DB72B37EA7}" dt="2025-01-13T20:58:40.749" v="199"/>
        <pc:sldMkLst>
          <pc:docMk/>
          <pc:sldMk cId="3004667866" sldId="2160"/>
        </pc:sldMkLst>
      </pc:sldChg>
      <pc:sldChg chg="addSp delSp modSp add mod modTransition modAnim">
        <pc:chgData name="Sarasin, Elise" userId="051ede2b-3008-44c0-bb19-c9bb04b8c5c9" providerId="ADAL" clId="{736FF61E-210D-4953-A0F9-B1DB72B37EA7}" dt="2025-01-13T21:02:04.057" v="229"/>
        <pc:sldMkLst>
          <pc:docMk/>
          <pc:sldMk cId="3082934491" sldId="2161"/>
        </pc:sldMkLst>
      </pc:sldChg>
      <pc:sldChg chg="add">
        <pc:chgData name="Sarasin, Elise" userId="051ede2b-3008-44c0-bb19-c9bb04b8c5c9" providerId="ADAL" clId="{736FF61E-210D-4953-A0F9-B1DB72B37EA7}" dt="2025-01-13T21:03:25.252" v="230"/>
        <pc:sldMkLst>
          <pc:docMk/>
          <pc:sldMk cId="2680895159" sldId="2162"/>
        </pc:sldMkLst>
      </pc:sldChg>
      <pc:sldChg chg="modSp add mod">
        <pc:chgData name="Sarasin, Elise" userId="051ede2b-3008-44c0-bb19-c9bb04b8c5c9" providerId="ADAL" clId="{736FF61E-210D-4953-A0F9-B1DB72B37EA7}" dt="2025-01-13T21:04:29.868" v="239" actId="208"/>
        <pc:sldMkLst>
          <pc:docMk/>
          <pc:sldMk cId="4173188629" sldId="2163"/>
        </pc:sldMkLst>
      </pc:sldChg>
    </pc:docChg>
  </pc:docChgLst>
  <pc:docChgLst>
    <pc:chgData name="Sarasin, Elise" userId="051ede2b-3008-44c0-bb19-c9bb04b8c5c9" providerId="ADAL" clId="{8924A382-EAF1-6B4D-99C3-686DAC60B05C}"/>
    <pc:docChg chg="modSld">
      <pc:chgData name="Sarasin, Elise" userId="051ede2b-3008-44c0-bb19-c9bb04b8c5c9" providerId="ADAL" clId="{8924A382-EAF1-6B4D-99C3-686DAC60B05C}" dt="2025-01-03T19:01:22.384" v="0" actId="1076"/>
      <pc:docMkLst>
        <pc:docMk/>
      </pc:docMkLst>
      <pc:sldChg chg="modSp mod">
        <pc:chgData name="Sarasin, Elise" userId="051ede2b-3008-44c0-bb19-c9bb04b8c5c9" providerId="ADAL" clId="{8924A382-EAF1-6B4D-99C3-686DAC60B05C}" dt="2025-01-03T19:01:22.384" v="0" actId="1076"/>
        <pc:sldMkLst>
          <pc:docMk/>
          <pc:sldMk cId="3183439101" sldId="2144"/>
        </pc:sldMkLst>
      </pc:sldChg>
    </pc:docChg>
  </pc:docChgLst>
  <pc:docChgLst>
    <pc:chgData name="Buckman, Mark" userId="143108ed-1948-4344-b71d-df851b3c54dd" providerId="ADAL" clId="{19AB1C02-D253-4913-A4C1-FF1184E76EAB}"/>
    <pc:docChg chg="modSld">
      <pc:chgData name="Buckman, Mark" userId="143108ed-1948-4344-b71d-df851b3c54dd" providerId="ADAL" clId="{19AB1C02-D253-4913-A4C1-FF1184E76EAB}" dt="2025-01-14T15:14:28.117" v="60" actId="729"/>
      <pc:docMkLst>
        <pc:docMk/>
      </pc:docMkLst>
      <pc:sldChg chg="modSp mod">
        <pc:chgData name="Buckman, Mark" userId="143108ed-1948-4344-b71d-df851b3c54dd" providerId="ADAL" clId="{19AB1C02-D253-4913-A4C1-FF1184E76EAB}" dt="2025-01-10T20:00:32.138" v="59" actId="6549"/>
        <pc:sldMkLst>
          <pc:docMk/>
          <pc:sldMk cId="1222509459" sldId="258"/>
        </pc:sldMkLst>
      </pc:sldChg>
      <pc:sldChg chg="mod modShow">
        <pc:chgData name="Buckman, Mark" userId="143108ed-1948-4344-b71d-df851b3c54dd" providerId="ADAL" clId="{19AB1C02-D253-4913-A4C1-FF1184E76EAB}" dt="2025-01-14T15:14:28.117" v="60" actId="729"/>
        <pc:sldMkLst>
          <pc:docMk/>
          <pc:sldMk cId="149095378" sldId="1602"/>
        </pc:sldMkLst>
      </pc:sldChg>
    </pc:docChg>
  </pc:docChgLst>
  <pc:docChgLst>
    <pc:chgData name="Sarasin, Elise" userId="051ede2b-3008-44c0-bb19-c9bb04b8c5c9" providerId="ADAL" clId="{14D2F2C8-F355-4DE0-B102-B938736A64C8}"/>
    <pc:docChg chg="undo custSel addSld delSld modSld sldOrd modSection">
      <pc:chgData name="Sarasin, Elise" userId="051ede2b-3008-44c0-bb19-c9bb04b8c5c9" providerId="ADAL" clId="{14D2F2C8-F355-4DE0-B102-B938736A64C8}" dt="2024-12-20T21:04:30.974" v="1564" actId="14100"/>
      <pc:docMkLst>
        <pc:docMk/>
      </pc:docMkLst>
      <pc:sldChg chg="add del">
        <pc:chgData name="Sarasin, Elise" userId="051ede2b-3008-44c0-bb19-c9bb04b8c5c9" providerId="ADAL" clId="{14D2F2C8-F355-4DE0-B102-B938736A64C8}" dt="2024-12-18T22:33:40.123" v="605"/>
        <pc:sldMkLst>
          <pc:docMk/>
          <pc:sldMk cId="25972479" sldId="257"/>
        </pc:sldMkLst>
      </pc:sldChg>
      <pc:sldChg chg="delSp modSp mod">
        <pc:chgData name="Sarasin, Elise" userId="051ede2b-3008-44c0-bb19-c9bb04b8c5c9" providerId="ADAL" clId="{14D2F2C8-F355-4DE0-B102-B938736A64C8}" dt="2024-12-20T20:13:14.229" v="1340" actId="14826"/>
        <pc:sldMkLst>
          <pc:docMk/>
          <pc:sldMk cId="1222509459" sldId="258"/>
        </pc:sldMkLst>
      </pc:sldChg>
      <pc:sldChg chg="modSp mod">
        <pc:chgData name="Sarasin, Elise" userId="051ede2b-3008-44c0-bb19-c9bb04b8c5c9" providerId="ADAL" clId="{14D2F2C8-F355-4DE0-B102-B938736A64C8}" dt="2024-12-18T22:44:16.682" v="1245" actId="20577"/>
        <pc:sldMkLst>
          <pc:docMk/>
          <pc:sldMk cId="956250450" sldId="1622"/>
        </pc:sldMkLst>
      </pc:sldChg>
      <pc:sldChg chg="del">
        <pc:chgData name="Sarasin, Elise" userId="051ede2b-3008-44c0-bb19-c9bb04b8c5c9" providerId="ADAL" clId="{14D2F2C8-F355-4DE0-B102-B938736A64C8}" dt="2024-12-18T22:40:57.662" v="1024" actId="47"/>
        <pc:sldMkLst>
          <pc:docMk/>
          <pc:sldMk cId="1906831957" sldId="1723"/>
        </pc:sldMkLst>
      </pc:sldChg>
      <pc:sldChg chg="del">
        <pc:chgData name="Sarasin, Elise" userId="051ede2b-3008-44c0-bb19-c9bb04b8c5c9" providerId="ADAL" clId="{14D2F2C8-F355-4DE0-B102-B938736A64C8}" dt="2024-12-18T22:40:58.637" v="1025" actId="47"/>
        <pc:sldMkLst>
          <pc:docMk/>
          <pc:sldMk cId="65179255" sldId="1724"/>
        </pc:sldMkLst>
      </pc:sldChg>
      <pc:sldChg chg="modSp mod">
        <pc:chgData name="Sarasin, Elise" userId="051ede2b-3008-44c0-bb19-c9bb04b8c5c9" providerId="ADAL" clId="{14D2F2C8-F355-4DE0-B102-B938736A64C8}" dt="2024-12-18T22:28:42.515" v="460" actId="20577"/>
        <pc:sldMkLst>
          <pc:docMk/>
          <pc:sldMk cId="1314979116" sldId="1726"/>
        </pc:sldMkLst>
      </pc:sldChg>
      <pc:sldChg chg="add mod modShow">
        <pc:chgData name="Sarasin, Elise" userId="051ede2b-3008-44c0-bb19-c9bb04b8c5c9" providerId="ADAL" clId="{14D2F2C8-F355-4DE0-B102-B938736A64C8}" dt="2024-12-20T19:58:38.174" v="1284" actId="729"/>
        <pc:sldMkLst>
          <pc:docMk/>
          <pc:sldMk cId="640910738" sldId="1897"/>
        </pc:sldMkLst>
      </pc:sldChg>
      <pc:sldChg chg="add mod modShow">
        <pc:chgData name="Sarasin, Elise" userId="051ede2b-3008-44c0-bb19-c9bb04b8c5c9" providerId="ADAL" clId="{14D2F2C8-F355-4DE0-B102-B938736A64C8}" dt="2024-12-20T19:58:38.174" v="1284" actId="729"/>
        <pc:sldMkLst>
          <pc:docMk/>
          <pc:sldMk cId="1574643098" sldId="1898"/>
        </pc:sldMkLst>
      </pc:sldChg>
      <pc:sldChg chg="modTransition">
        <pc:chgData name="Sarasin, Elise" userId="051ede2b-3008-44c0-bb19-c9bb04b8c5c9" providerId="ADAL" clId="{14D2F2C8-F355-4DE0-B102-B938736A64C8}" dt="2024-12-18T22:54:02.905" v="1278"/>
        <pc:sldMkLst>
          <pc:docMk/>
          <pc:sldMk cId="3217758559" sldId="1900"/>
        </pc:sldMkLst>
      </pc:sldChg>
      <pc:sldChg chg="delSp modSp mod delAnim modNotesTx">
        <pc:chgData name="Sarasin, Elise" userId="051ede2b-3008-44c0-bb19-c9bb04b8c5c9" providerId="ADAL" clId="{14D2F2C8-F355-4DE0-B102-B938736A64C8}" dt="2024-12-18T22:29:53.089" v="471" actId="20577"/>
        <pc:sldMkLst>
          <pc:docMk/>
          <pc:sldMk cId="2972033651" sldId="1906"/>
        </pc:sldMkLst>
      </pc:sldChg>
      <pc:sldChg chg="delSp modSp mod delAnim">
        <pc:chgData name="Sarasin, Elise" userId="051ede2b-3008-44c0-bb19-c9bb04b8c5c9" providerId="ADAL" clId="{14D2F2C8-F355-4DE0-B102-B938736A64C8}" dt="2024-12-18T22:26:25.861" v="97" actId="14100"/>
        <pc:sldMkLst>
          <pc:docMk/>
          <pc:sldMk cId="1031926863" sldId="1908"/>
        </pc:sldMkLst>
      </pc:sldChg>
      <pc:sldChg chg="modSp mod">
        <pc:chgData name="Sarasin, Elise" userId="051ede2b-3008-44c0-bb19-c9bb04b8c5c9" providerId="ADAL" clId="{14D2F2C8-F355-4DE0-B102-B938736A64C8}" dt="2024-12-18T22:52:08.330" v="1277" actId="20577"/>
        <pc:sldMkLst>
          <pc:docMk/>
          <pc:sldMk cId="1214318063" sldId="1956"/>
        </pc:sldMkLst>
      </pc:sldChg>
      <pc:sldChg chg="add del">
        <pc:chgData name="Sarasin, Elise" userId="051ede2b-3008-44c0-bb19-c9bb04b8c5c9" providerId="ADAL" clId="{14D2F2C8-F355-4DE0-B102-B938736A64C8}" dt="2024-12-18T22:37:47.767" v="940" actId="47"/>
        <pc:sldMkLst>
          <pc:docMk/>
          <pc:sldMk cId="4273826408" sldId="2059"/>
        </pc:sldMkLst>
      </pc:sldChg>
      <pc:sldChg chg="del">
        <pc:chgData name="Sarasin, Elise" userId="051ede2b-3008-44c0-bb19-c9bb04b8c5c9" providerId="ADAL" clId="{14D2F2C8-F355-4DE0-B102-B938736A64C8}" dt="2024-12-20T19:58:46.829" v="1285" actId="2696"/>
        <pc:sldMkLst>
          <pc:docMk/>
          <pc:sldMk cId="32595322" sldId="2111"/>
        </pc:sldMkLst>
      </pc:sldChg>
      <pc:sldChg chg="del">
        <pc:chgData name="Sarasin, Elise" userId="051ede2b-3008-44c0-bb19-c9bb04b8c5c9" providerId="ADAL" clId="{14D2F2C8-F355-4DE0-B102-B938736A64C8}" dt="2024-12-20T19:58:46.829" v="1285" actId="2696"/>
        <pc:sldMkLst>
          <pc:docMk/>
          <pc:sldMk cId="2831777182" sldId="2112"/>
        </pc:sldMkLst>
      </pc:sldChg>
      <pc:sldChg chg="del">
        <pc:chgData name="Sarasin, Elise" userId="051ede2b-3008-44c0-bb19-c9bb04b8c5c9" providerId="ADAL" clId="{14D2F2C8-F355-4DE0-B102-B938736A64C8}" dt="2024-12-20T19:58:46.829" v="1285" actId="2696"/>
        <pc:sldMkLst>
          <pc:docMk/>
          <pc:sldMk cId="2578805870" sldId="2113"/>
        </pc:sldMkLst>
      </pc:sldChg>
      <pc:sldChg chg="addSp delSp modSp mod modAnim">
        <pc:chgData name="Sarasin, Elise" userId="051ede2b-3008-44c0-bb19-c9bb04b8c5c9" providerId="ADAL" clId="{14D2F2C8-F355-4DE0-B102-B938736A64C8}" dt="2024-12-20T21:04:30.974" v="1564" actId="14100"/>
        <pc:sldMkLst>
          <pc:docMk/>
          <pc:sldMk cId="2240061396" sldId="2119"/>
        </pc:sldMkLst>
      </pc:sldChg>
      <pc:sldChg chg="addSp delSp modSp mod">
        <pc:chgData name="Sarasin, Elise" userId="051ede2b-3008-44c0-bb19-c9bb04b8c5c9" providerId="ADAL" clId="{14D2F2C8-F355-4DE0-B102-B938736A64C8}" dt="2024-12-18T22:51:27.995" v="1275" actId="1076"/>
        <pc:sldMkLst>
          <pc:docMk/>
          <pc:sldMk cId="3005688084" sldId="2122"/>
        </pc:sldMkLst>
      </pc:sldChg>
      <pc:sldChg chg="modSp mod">
        <pc:chgData name="Sarasin, Elise" userId="051ede2b-3008-44c0-bb19-c9bb04b8c5c9" providerId="ADAL" clId="{14D2F2C8-F355-4DE0-B102-B938736A64C8}" dt="2024-12-18T22:17:27.823" v="2" actId="1036"/>
        <pc:sldMkLst>
          <pc:docMk/>
          <pc:sldMk cId="3391051623" sldId="2141"/>
        </pc:sldMkLst>
      </pc:sldChg>
      <pc:sldChg chg="addSp modSp mod modAnim">
        <pc:chgData name="Sarasin, Elise" userId="051ede2b-3008-44c0-bb19-c9bb04b8c5c9" providerId="ADAL" clId="{14D2F2C8-F355-4DE0-B102-B938736A64C8}" dt="2024-12-18T22:31:14.976" v="602" actId="20577"/>
        <pc:sldMkLst>
          <pc:docMk/>
          <pc:sldMk cId="2634144335" sldId="2142"/>
        </pc:sldMkLst>
      </pc:sldChg>
      <pc:sldChg chg="modSp mod modTransition setBg modClrScheme chgLayout">
        <pc:chgData name="Sarasin, Elise" userId="051ede2b-3008-44c0-bb19-c9bb04b8c5c9" providerId="ADAL" clId="{14D2F2C8-F355-4DE0-B102-B938736A64C8}" dt="2024-12-18T22:23:01.330" v="65" actId="700"/>
        <pc:sldMkLst>
          <pc:docMk/>
          <pc:sldMk cId="3183439101" sldId="2144"/>
        </pc:sldMkLst>
      </pc:sldChg>
      <pc:sldChg chg="modSp mod setBg modClrScheme chgLayout">
        <pc:chgData name="Sarasin, Elise" userId="051ede2b-3008-44c0-bb19-c9bb04b8c5c9" providerId="ADAL" clId="{14D2F2C8-F355-4DE0-B102-B938736A64C8}" dt="2024-12-18T22:23:04.572" v="66" actId="700"/>
        <pc:sldMkLst>
          <pc:docMk/>
          <pc:sldMk cId="154743679" sldId="2145"/>
        </pc:sldMkLst>
      </pc:sldChg>
      <pc:sldChg chg="addSp delSp modSp new mod">
        <pc:chgData name="Sarasin, Elise" userId="051ede2b-3008-44c0-bb19-c9bb04b8c5c9" providerId="ADAL" clId="{14D2F2C8-F355-4DE0-B102-B938736A64C8}" dt="2024-12-18T22:22:29.779" v="61" actId="478"/>
        <pc:sldMkLst>
          <pc:docMk/>
          <pc:sldMk cId="2398120485" sldId="2146"/>
        </pc:sldMkLst>
      </pc:sldChg>
      <pc:sldChg chg="addSp delSp modSp new mod ord">
        <pc:chgData name="Sarasin, Elise" userId="051ede2b-3008-44c0-bb19-c9bb04b8c5c9" providerId="ADAL" clId="{14D2F2C8-F355-4DE0-B102-B938736A64C8}" dt="2024-12-18T22:28:35.719" v="451" actId="1076"/>
        <pc:sldMkLst>
          <pc:docMk/>
          <pc:sldMk cId="1215220611" sldId="2147"/>
        </pc:sldMkLst>
      </pc:sldChg>
      <pc:sldChg chg="addSp delSp modSp add mod delAnim modAnim modNotesTx">
        <pc:chgData name="Sarasin, Elise" userId="051ede2b-3008-44c0-bb19-c9bb04b8c5c9" providerId="ADAL" clId="{14D2F2C8-F355-4DE0-B102-B938736A64C8}" dt="2024-12-18T22:29:41.904" v="470" actId="20577"/>
        <pc:sldMkLst>
          <pc:docMk/>
          <pc:sldMk cId="1159176218" sldId="2148"/>
        </pc:sldMkLst>
      </pc:sldChg>
      <pc:sldChg chg="delSp modSp add mod delAnim">
        <pc:chgData name="Sarasin, Elise" userId="051ede2b-3008-44c0-bb19-c9bb04b8c5c9" providerId="ADAL" clId="{14D2F2C8-F355-4DE0-B102-B938736A64C8}" dt="2024-12-18T22:54:45.162" v="1281" actId="14100"/>
        <pc:sldMkLst>
          <pc:docMk/>
          <pc:sldMk cId="2687487152" sldId="2149"/>
        </pc:sldMkLst>
      </pc:sldChg>
      <pc:sldChg chg="delSp modSp add mod delAnim modAnim">
        <pc:chgData name="Sarasin, Elise" userId="051ede2b-3008-44c0-bb19-c9bb04b8c5c9" providerId="ADAL" clId="{14D2F2C8-F355-4DE0-B102-B938736A64C8}" dt="2024-12-18T22:43:06.499" v="1244" actId="20577"/>
        <pc:sldMkLst>
          <pc:docMk/>
          <pc:sldMk cId="710454050" sldId="2150"/>
        </pc:sldMkLst>
      </pc:sldChg>
      <pc:sldChg chg="addSp modSp new mod">
        <pc:chgData name="Sarasin, Elise" userId="051ede2b-3008-44c0-bb19-c9bb04b8c5c9" providerId="ADAL" clId="{14D2F2C8-F355-4DE0-B102-B938736A64C8}" dt="2024-12-18T22:38:43.025" v="944" actId="20577"/>
        <pc:sldMkLst>
          <pc:docMk/>
          <pc:sldMk cId="836116089" sldId="2151"/>
        </pc:sldMkLst>
      </pc:sldChg>
      <pc:sldChg chg="addSp delSp modSp add mod delAnim">
        <pc:chgData name="Sarasin, Elise" userId="051ede2b-3008-44c0-bb19-c9bb04b8c5c9" providerId="ADAL" clId="{14D2F2C8-F355-4DE0-B102-B938736A64C8}" dt="2024-12-18T22:40:55.838" v="1023" actId="1076"/>
        <pc:sldMkLst>
          <pc:docMk/>
          <pc:sldMk cId="1007162420" sldId="2152"/>
        </pc:sldMkLst>
      </pc:sldChg>
      <pc:sldChg chg="add mod modShow">
        <pc:chgData name="Sarasin, Elise" userId="051ede2b-3008-44c0-bb19-c9bb04b8c5c9" providerId="ADAL" clId="{14D2F2C8-F355-4DE0-B102-B938736A64C8}" dt="2024-12-20T19:58:38.174" v="1284" actId="729"/>
        <pc:sldMkLst>
          <pc:docMk/>
          <pc:sldMk cId="1171810508" sldId="2153"/>
        </pc:sldMkLst>
      </pc:sldChg>
      <pc:sldChg chg="add mod modShow">
        <pc:chgData name="Sarasin, Elise" userId="051ede2b-3008-44c0-bb19-c9bb04b8c5c9" providerId="ADAL" clId="{14D2F2C8-F355-4DE0-B102-B938736A64C8}" dt="2024-12-20T19:58:38.174" v="1284" actId="729"/>
        <pc:sldMkLst>
          <pc:docMk/>
          <pc:sldMk cId="2777578085" sldId="2154"/>
        </pc:sldMkLst>
      </pc:sldChg>
      <pc:sldChg chg="add mod modShow">
        <pc:chgData name="Sarasin, Elise" userId="051ede2b-3008-44c0-bb19-c9bb04b8c5c9" providerId="ADAL" clId="{14D2F2C8-F355-4DE0-B102-B938736A64C8}" dt="2024-12-20T19:58:38.174" v="1284" actId="729"/>
        <pc:sldMkLst>
          <pc:docMk/>
          <pc:sldMk cId="3694729130" sldId="2155"/>
        </pc:sldMkLst>
      </pc:sldChg>
      <pc:sldChg chg="add del mod modShow">
        <pc:chgData name="Sarasin, Elise" userId="051ede2b-3008-44c0-bb19-c9bb04b8c5c9" providerId="ADAL" clId="{14D2F2C8-F355-4DE0-B102-B938736A64C8}" dt="2024-12-20T19:59:01.856" v="1288" actId="729"/>
        <pc:sldMkLst>
          <pc:docMk/>
          <pc:sldMk cId="2071283227" sldId="2156"/>
        </pc:sldMkLst>
      </pc:sldChg>
      <pc:sldChg chg="add mod modShow">
        <pc:chgData name="Sarasin, Elise" userId="051ede2b-3008-44c0-bb19-c9bb04b8c5c9" providerId="ADAL" clId="{14D2F2C8-F355-4DE0-B102-B938736A64C8}" dt="2024-12-20T19:58:38.174" v="1284" actId="729"/>
        <pc:sldMkLst>
          <pc:docMk/>
          <pc:sldMk cId="718096006" sldId="2157"/>
        </pc:sldMkLst>
      </pc:sldChg>
      <pc:sldChg chg="add mod modShow">
        <pc:chgData name="Sarasin, Elise" userId="051ede2b-3008-44c0-bb19-c9bb04b8c5c9" providerId="ADAL" clId="{14D2F2C8-F355-4DE0-B102-B938736A64C8}" dt="2024-12-20T19:58:38.174" v="1284" actId="729"/>
        <pc:sldMkLst>
          <pc:docMk/>
          <pc:sldMk cId="1391870540" sldId="2158"/>
        </pc:sldMkLst>
      </pc:sldChg>
      <pc:sldChg chg="addSp delSp modSp new mod">
        <pc:chgData name="Sarasin, Elise" userId="051ede2b-3008-44c0-bb19-c9bb04b8c5c9" providerId="ADAL" clId="{14D2F2C8-F355-4DE0-B102-B938736A64C8}" dt="2024-12-20T20:24:07.988" v="1541" actId="14100"/>
        <pc:sldMkLst>
          <pc:docMk/>
          <pc:sldMk cId="764601653" sldId="2159"/>
        </pc:sldMkLst>
      </pc:sldChg>
      <pc:sldChg chg="new del">
        <pc:chgData name="Sarasin, Elise" userId="051ede2b-3008-44c0-bb19-c9bb04b8c5c9" providerId="ADAL" clId="{14D2F2C8-F355-4DE0-B102-B938736A64C8}" dt="2024-12-20T20:00:40.199" v="1290" actId="680"/>
        <pc:sldMkLst>
          <pc:docMk/>
          <pc:sldMk cId="839745491" sldId="2159"/>
        </pc:sldMkLst>
      </pc:sldChg>
    </pc:docChg>
  </pc:docChgLst>
  <pc:docChgLst>
    <pc:chgData name="Sarasin, Elise" userId="051ede2b-3008-44c0-bb19-c9bb04b8c5c9" providerId="ADAL" clId="{97B5C01D-41EC-517B-9054-1C19EC229BF9}"/>
    <pc:docChg chg="undo custSel addSld delSld modSld modSection">
      <pc:chgData name="Sarasin, Elise" userId="051ede2b-3008-44c0-bb19-c9bb04b8c5c9" providerId="ADAL" clId="{97B5C01D-41EC-517B-9054-1C19EC229BF9}" dt="2025-09-01T17:14:22.898" v="235"/>
      <pc:docMkLst>
        <pc:docMk/>
      </pc:docMkLst>
      <pc:sldChg chg="addSp modSp mod modAnim">
        <pc:chgData name="Sarasin, Elise" userId="051ede2b-3008-44c0-bb19-c9bb04b8c5c9" providerId="ADAL" clId="{97B5C01D-41EC-517B-9054-1C19EC229BF9}" dt="2025-09-01T17:01:24.792" v="142" actId="14100"/>
        <pc:sldMkLst>
          <pc:docMk/>
          <pc:sldMk cId="152388805" sldId="338"/>
        </pc:sldMkLst>
        <pc:spChg chg="add mod">
          <ac:chgData name="Sarasin, Elise" userId="051ede2b-3008-44c0-bb19-c9bb04b8c5c9" providerId="ADAL" clId="{97B5C01D-41EC-517B-9054-1C19EC229BF9}" dt="2025-09-01T17:01:24.792" v="142" actId="14100"/>
          <ac:spMkLst>
            <pc:docMk/>
            <pc:sldMk cId="152388805" sldId="338"/>
            <ac:spMk id="4" creationId="{A4A8A12B-47A4-2A6E-2404-C1C90A448567}"/>
          </ac:spMkLst>
        </pc:spChg>
        <pc:picChg chg="add mod">
          <ac:chgData name="Sarasin, Elise" userId="051ede2b-3008-44c0-bb19-c9bb04b8c5c9" providerId="ADAL" clId="{97B5C01D-41EC-517B-9054-1C19EC229BF9}" dt="2025-09-01T17:00:11.089" v="126"/>
          <ac:picMkLst>
            <pc:docMk/>
            <pc:sldMk cId="152388805" sldId="338"/>
            <ac:picMk id="7" creationId="{306FB4B5-8366-8673-54CA-B60578C601A0}"/>
          </ac:picMkLst>
        </pc:picChg>
      </pc:sldChg>
      <pc:sldChg chg="delSp mod">
        <pc:chgData name="Sarasin, Elise" userId="051ede2b-3008-44c0-bb19-c9bb04b8c5c9" providerId="ADAL" clId="{97B5C01D-41EC-517B-9054-1C19EC229BF9}" dt="2025-08-26T16:39:51.001" v="46" actId="478"/>
        <pc:sldMkLst>
          <pc:docMk/>
          <pc:sldMk cId="392339735" sldId="339"/>
        </pc:sldMkLst>
      </pc:sldChg>
      <pc:sldChg chg="addSp delSp modSp mod modAnim">
        <pc:chgData name="Sarasin, Elise" userId="051ede2b-3008-44c0-bb19-c9bb04b8c5c9" providerId="ADAL" clId="{97B5C01D-41EC-517B-9054-1C19EC229BF9}" dt="2025-09-01T16:56:08.575" v="103" actId="1076"/>
        <pc:sldMkLst>
          <pc:docMk/>
          <pc:sldMk cId="2294636702" sldId="1611"/>
        </pc:sldMkLst>
        <pc:spChg chg="del">
          <ac:chgData name="Sarasin, Elise" userId="051ede2b-3008-44c0-bb19-c9bb04b8c5c9" providerId="ADAL" clId="{97B5C01D-41EC-517B-9054-1C19EC229BF9}" dt="2025-09-01T16:54:43.103" v="88" actId="478"/>
          <ac:spMkLst>
            <pc:docMk/>
            <pc:sldMk cId="2294636702" sldId="1611"/>
            <ac:spMk id="6" creationId="{33ACA4F9-4F01-C17A-B7DA-F4A623E166D5}"/>
          </ac:spMkLst>
        </pc:spChg>
        <pc:spChg chg="add mod">
          <ac:chgData name="Sarasin, Elise" userId="051ede2b-3008-44c0-bb19-c9bb04b8c5c9" providerId="ADAL" clId="{97B5C01D-41EC-517B-9054-1C19EC229BF9}" dt="2025-09-01T16:56:08.575" v="103" actId="1076"/>
          <ac:spMkLst>
            <pc:docMk/>
            <pc:sldMk cId="2294636702" sldId="1611"/>
            <ac:spMk id="7" creationId="{BC4C7DC5-8FB5-E052-98C3-32701994A0D1}"/>
          </ac:spMkLst>
        </pc:spChg>
        <pc:picChg chg="del">
          <ac:chgData name="Sarasin, Elise" userId="051ede2b-3008-44c0-bb19-c9bb04b8c5c9" providerId="ADAL" clId="{97B5C01D-41EC-517B-9054-1C19EC229BF9}" dt="2025-09-01T16:55:36.174" v="96" actId="478"/>
          <ac:picMkLst>
            <pc:docMk/>
            <pc:sldMk cId="2294636702" sldId="1611"/>
            <ac:picMk id="3" creationId="{2CFB1AFD-A70B-185A-BF82-8220A69BB987}"/>
          </ac:picMkLst>
        </pc:picChg>
        <pc:picChg chg="add mod">
          <ac:chgData name="Sarasin, Elise" userId="051ede2b-3008-44c0-bb19-c9bb04b8c5c9" providerId="ADAL" clId="{97B5C01D-41EC-517B-9054-1C19EC229BF9}" dt="2025-09-01T16:55:36.937" v="97"/>
          <ac:picMkLst>
            <pc:docMk/>
            <pc:sldMk cId="2294636702" sldId="1611"/>
            <ac:picMk id="8" creationId="{737A167D-64D0-331F-D94B-162A3505BAEF}"/>
          </ac:picMkLst>
        </pc:picChg>
        <pc:picChg chg="del mod">
          <ac:chgData name="Sarasin, Elise" userId="051ede2b-3008-44c0-bb19-c9bb04b8c5c9" providerId="ADAL" clId="{97B5C01D-41EC-517B-9054-1C19EC229BF9}" dt="2025-09-01T16:55:14.262" v="95" actId="478"/>
          <ac:picMkLst>
            <pc:docMk/>
            <pc:sldMk cId="2294636702" sldId="1611"/>
            <ac:picMk id="11" creationId="{FA02C441-B03C-77A0-0132-FAFEB9EC7E61}"/>
          </ac:picMkLst>
        </pc:picChg>
      </pc:sldChg>
      <pc:sldChg chg="addSp delSp modSp mod delAnim modAnim">
        <pc:chgData name="Sarasin, Elise" userId="051ede2b-3008-44c0-bb19-c9bb04b8c5c9" providerId="ADAL" clId="{97B5C01D-41EC-517B-9054-1C19EC229BF9}" dt="2025-09-01T16:58:33.811" v="118"/>
        <pc:sldMkLst>
          <pc:docMk/>
          <pc:sldMk cId="3551177033" sldId="1612"/>
        </pc:sldMkLst>
        <pc:spChg chg="del">
          <ac:chgData name="Sarasin, Elise" userId="051ede2b-3008-44c0-bb19-c9bb04b8c5c9" providerId="ADAL" clId="{97B5C01D-41EC-517B-9054-1C19EC229BF9}" dt="2025-09-01T16:57:59.116" v="115" actId="478"/>
          <ac:spMkLst>
            <pc:docMk/>
            <pc:sldMk cId="3551177033" sldId="1612"/>
            <ac:spMk id="2" creationId="{8F2F6D13-D30B-DFBB-D5E9-EAB601D224F9}"/>
          </ac:spMkLst>
        </pc:spChg>
        <pc:spChg chg="add mod">
          <ac:chgData name="Sarasin, Elise" userId="051ede2b-3008-44c0-bb19-c9bb04b8c5c9" providerId="ADAL" clId="{97B5C01D-41EC-517B-9054-1C19EC229BF9}" dt="2025-09-01T16:58:33.811" v="118"/>
          <ac:spMkLst>
            <pc:docMk/>
            <pc:sldMk cId="3551177033" sldId="1612"/>
            <ac:spMk id="3" creationId="{814ABB5D-6348-F21A-4227-58F73B6C82A6}"/>
          </ac:spMkLst>
        </pc:spChg>
        <pc:picChg chg="add mod">
          <ac:chgData name="Sarasin, Elise" userId="051ede2b-3008-44c0-bb19-c9bb04b8c5c9" providerId="ADAL" clId="{97B5C01D-41EC-517B-9054-1C19EC229BF9}" dt="2025-09-01T16:58:33.811" v="118"/>
          <ac:picMkLst>
            <pc:docMk/>
            <pc:sldMk cId="3551177033" sldId="1612"/>
            <ac:picMk id="6" creationId="{8C50B2FE-CA89-D5A8-2779-C78B39F3764C}"/>
          </ac:picMkLst>
        </pc:picChg>
        <pc:picChg chg="del">
          <ac:chgData name="Sarasin, Elise" userId="051ede2b-3008-44c0-bb19-c9bb04b8c5c9" providerId="ADAL" clId="{97B5C01D-41EC-517B-9054-1C19EC229BF9}" dt="2025-09-01T16:58:33.196" v="117" actId="478"/>
          <ac:picMkLst>
            <pc:docMk/>
            <pc:sldMk cId="3551177033" sldId="1612"/>
            <ac:picMk id="9" creationId="{5AC86694-D896-89DA-2133-34870CD3DFBB}"/>
          </ac:picMkLst>
        </pc:picChg>
        <pc:picChg chg="del">
          <ac:chgData name="Sarasin, Elise" userId="051ede2b-3008-44c0-bb19-c9bb04b8c5c9" providerId="ADAL" clId="{97B5C01D-41EC-517B-9054-1C19EC229BF9}" dt="2025-09-01T16:58:31.750" v="116" actId="478"/>
          <ac:picMkLst>
            <pc:docMk/>
            <pc:sldMk cId="3551177033" sldId="1612"/>
            <ac:picMk id="12" creationId="{46D4DA06-0AD1-A892-6DF2-3F582936E82E}"/>
          </ac:picMkLst>
        </pc:picChg>
      </pc:sldChg>
      <pc:sldChg chg="delSp mod delAnim">
        <pc:chgData name="Sarasin, Elise" userId="051ede2b-3008-44c0-bb19-c9bb04b8c5c9" providerId="ADAL" clId="{97B5C01D-41EC-517B-9054-1C19EC229BF9}" dt="2025-09-01T16:56:49.354" v="106" actId="478"/>
        <pc:sldMkLst>
          <pc:docMk/>
          <pc:sldMk cId="3781561455" sldId="1731"/>
        </pc:sldMkLst>
        <pc:spChg chg="del">
          <ac:chgData name="Sarasin, Elise" userId="051ede2b-3008-44c0-bb19-c9bb04b8c5c9" providerId="ADAL" clId="{97B5C01D-41EC-517B-9054-1C19EC229BF9}" dt="2025-09-01T16:56:19.688" v="104" actId="478"/>
          <ac:spMkLst>
            <pc:docMk/>
            <pc:sldMk cId="3781561455" sldId="1731"/>
            <ac:spMk id="6" creationId="{48B3A4EF-EE50-60EE-1E5B-7696F3557917}"/>
          </ac:spMkLst>
        </pc:spChg>
        <pc:picChg chg="del">
          <ac:chgData name="Sarasin, Elise" userId="051ede2b-3008-44c0-bb19-c9bb04b8c5c9" providerId="ADAL" clId="{97B5C01D-41EC-517B-9054-1C19EC229BF9}" dt="2025-09-01T16:56:48.462" v="105" actId="478"/>
          <ac:picMkLst>
            <pc:docMk/>
            <pc:sldMk cId="3781561455" sldId="1731"/>
            <ac:picMk id="4" creationId="{7FB3112A-C07A-9F3E-1EFF-F920781EC249}"/>
          </ac:picMkLst>
        </pc:picChg>
        <pc:picChg chg="del">
          <ac:chgData name="Sarasin, Elise" userId="051ede2b-3008-44c0-bb19-c9bb04b8c5c9" providerId="ADAL" clId="{97B5C01D-41EC-517B-9054-1C19EC229BF9}" dt="2025-09-01T16:56:49.354" v="106" actId="478"/>
          <ac:picMkLst>
            <pc:docMk/>
            <pc:sldMk cId="3781561455" sldId="1731"/>
            <ac:picMk id="5" creationId="{27472D39-692E-4FA3-08FC-F0C3A88B15BB}"/>
          </ac:picMkLst>
        </pc:picChg>
      </pc:sldChg>
      <pc:sldChg chg="addSp delSp modSp mod modClrScheme chgLayout">
        <pc:chgData name="Sarasin, Elise" userId="051ede2b-3008-44c0-bb19-c9bb04b8c5c9" providerId="ADAL" clId="{97B5C01D-41EC-517B-9054-1C19EC229BF9}" dt="2025-09-01T17:12:24.516" v="230" actId="478"/>
        <pc:sldMkLst>
          <pc:docMk/>
          <pc:sldMk cId="2462016796" sldId="1785"/>
        </pc:sldMkLst>
        <pc:spChg chg="del mod">
          <ac:chgData name="Sarasin, Elise" userId="051ede2b-3008-44c0-bb19-c9bb04b8c5c9" providerId="ADAL" clId="{97B5C01D-41EC-517B-9054-1C19EC229BF9}" dt="2025-09-01T17:12:15.903" v="226" actId="478"/>
          <ac:spMkLst>
            <pc:docMk/>
            <pc:sldMk cId="2462016796" sldId="1785"/>
            <ac:spMk id="2" creationId="{57C18609-10CE-18B2-080B-0D0A2F66AEA9}"/>
          </ac:spMkLst>
        </pc:spChg>
        <pc:spChg chg="add mod ord">
          <ac:chgData name="Sarasin, Elise" userId="051ede2b-3008-44c0-bb19-c9bb04b8c5c9" providerId="ADAL" clId="{97B5C01D-41EC-517B-9054-1C19EC229BF9}" dt="2025-09-01T17:12:21.654" v="229" actId="20577"/>
          <ac:spMkLst>
            <pc:docMk/>
            <pc:sldMk cId="2462016796" sldId="1785"/>
            <ac:spMk id="3" creationId="{8E7F9ABB-EBB9-F11D-68D0-A98B3BB0F638}"/>
          </ac:spMkLst>
        </pc:spChg>
        <pc:spChg chg="add del mod ord">
          <ac:chgData name="Sarasin, Elise" userId="051ede2b-3008-44c0-bb19-c9bb04b8c5c9" providerId="ADAL" clId="{97B5C01D-41EC-517B-9054-1C19EC229BF9}" dt="2025-09-01T17:12:24.516" v="230" actId="478"/>
          <ac:spMkLst>
            <pc:docMk/>
            <pc:sldMk cId="2462016796" sldId="1785"/>
            <ac:spMk id="4" creationId="{557AF0C9-A117-2D6C-5BDB-32D0F4D4C70B}"/>
          </ac:spMkLst>
        </pc:spChg>
      </pc:sldChg>
      <pc:sldChg chg="addSp delSp modSp add mod">
        <pc:chgData name="Sarasin, Elise" userId="051ede2b-3008-44c0-bb19-c9bb04b8c5c9" providerId="ADAL" clId="{97B5C01D-41EC-517B-9054-1C19EC229BF9}" dt="2025-09-01T17:14:22.898" v="235"/>
        <pc:sldMkLst>
          <pc:docMk/>
          <pc:sldMk cId="1718087750" sldId="1839"/>
        </pc:sldMkLst>
        <pc:spChg chg="del mod">
          <ac:chgData name="Sarasin, Elise" userId="051ede2b-3008-44c0-bb19-c9bb04b8c5c9" providerId="ADAL" clId="{97B5C01D-41EC-517B-9054-1C19EC229BF9}" dt="2025-09-01T17:12:39.976" v="232" actId="478"/>
          <ac:spMkLst>
            <pc:docMk/>
            <pc:sldMk cId="1718087750" sldId="1839"/>
            <ac:spMk id="5" creationId="{8C812D16-A314-1F09-45D1-C9B2DDC62B92}"/>
          </ac:spMkLst>
        </pc:spChg>
        <pc:picChg chg="add mod">
          <ac:chgData name="Sarasin, Elise" userId="051ede2b-3008-44c0-bb19-c9bb04b8c5c9" providerId="ADAL" clId="{97B5C01D-41EC-517B-9054-1C19EC229BF9}" dt="2025-09-01T17:14:22.898" v="235"/>
          <ac:picMkLst>
            <pc:docMk/>
            <pc:sldMk cId="1718087750" sldId="1839"/>
            <ac:picMk id="4" creationId="{345CA827-882B-1495-046E-2F566A616FBF}"/>
          </ac:picMkLst>
        </pc:picChg>
      </pc:sldChg>
      <pc:sldChg chg="addSp modSp mod">
        <pc:chgData name="Sarasin, Elise" userId="051ede2b-3008-44c0-bb19-c9bb04b8c5c9" providerId="ADAL" clId="{97B5C01D-41EC-517B-9054-1C19EC229BF9}" dt="2025-08-26T16:35:32.756" v="39" actId="404"/>
        <pc:sldMkLst>
          <pc:docMk/>
          <pc:sldMk cId="2653690524" sldId="1952"/>
        </pc:sldMkLst>
        <pc:spChg chg="mod">
          <ac:chgData name="Sarasin, Elise" userId="051ede2b-3008-44c0-bb19-c9bb04b8c5c9" providerId="ADAL" clId="{97B5C01D-41EC-517B-9054-1C19EC229BF9}" dt="2025-08-26T16:35:32.756" v="39" actId="404"/>
          <ac:spMkLst>
            <pc:docMk/>
            <pc:sldMk cId="2653690524" sldId="1952"/>
            <ac:spMk id="3" creationId="{8FDAB62B-84C1-BAAD-8CB7-5029508AE914}"/>
          </ac:spMkLst>
        </pc:spChg>
        <pc:spChg chg="add mod">
          <ac:chgData name="Sarasin, Elise" userId="051ede2b-3008-44c0-bb19-c9bb04b8c5c9" providerId="ADAL" clId="{97B5C01D-41EC-517B-9054-1C19EC229BF9}" dt="2025-08-26T16:35:28.235" v="38"/>
          <ac:spMkLst>
            <pc:docMk/>
            <pc:sldMk cId="2653690524" sldId="1952"/>
            <ac:spMk id="6" creationId="{463E3EA0-AD25-900E-7370-82DFBDF43912}"/>
          </ac:spMkLst>
        </pc:spChg>
        <pc:spChg chg="add mod">
          <ac:chgData name="Sarasin, Elise" userId="051ede2b-3008-44c0-bb19-c9bb04b8c5c9" providerId="ADAL" clId="{97B5C01D-41EC-517B-9054-1C19EC229BF9}" dt="2025-08-26T16:35:28.235" v="38"/>
          <ac:spMkLst>
            <pc:docMk/>
            <pc:sldMk cId="2653690524" sldId="1952"/>
            <ac:spMk id="7" creationId="{77E04F87-EB6D-C49E-A7DA-23957824420A}"/>
          </ac:spMkLst>
        </pc:spChg>
        <pc:picChg chg="add mod">
          <ac:chgData name="Sarasin, Elise" userId="051ede2b-3008-44c0-bb19-c9bb04b8c5c9" providerId="ADAL" clId="{97B5C01D-41EC-517B-9054-1C19EC229BF9}" dt="2025-08-26T16:35:28.235" v="38"/>
          <ac:picMkLst>
            <pc:docMk/>
            <pc:sldMk cId="2653690524" sldId="1952"/>
            <ac:picMk id="4" creationId="{D9E513D1-A6E1-4B9C-520D-68ACDDB6FC0C}"/>
          </ac:picMkLst>
        </pc:picChg>
      </pc:sldChg>
      <pc:sldChg chg="delSp mod">
        <pc:chgData name="Sarasin, Elise" userId="051ede2b-3008-44c0-bb19-c9bb04b8c5c9" providerId="ADAL" clId="{97B5C01D-41EC-517B-9054-1C19EC229BF9}" dt="2025-08-26T16:35:46.184" v="42" actId="478"/>
        <pc:sldMkLst>
          <pc:docMk/>
          <pc:sldMk cId="1214318063" sldId="1956"/>
        </pc:sldMkLst>
      </pc:sldChg>
      <pc:sldChg chg="del">
        <pc:chgData name="Sarasin, Elise" userId="051ede2b-3008-44c0-bb19-c9bb04b8c5c9" providerId="ADAL" clId="{97B5C01D-41EC-517B-9054-1C19EC229BF9}" dt="2025-09-01T16:54:30.162" v="87" actId="2696"/>
        <pc:sldMkLst>
          <pc:docMk/>
          <pc:sldMk cId="46010162" sldId="1959"/>
        </pc:sldMkLst>
      </pc:sldChg>
      <pc:sldChg chg="delSp mod">
        <pc:chgData name="Sarasin, Elise" userId="051ede2b-3008-44c0-bb19-c9bb04b8c5c9" providerId="ADAL" clId="{97B5C01D-41EC-517B-9054-1C19EC229BF9}" dt="2025-09-01T16:58:52.143" v="121" actId="478"/>
        <pc:sldMkLst>
          <pc:docMk/>
          <pc:sldMk cId="2782426241" sldId="2014"/>
        </pc:sldMkLst>
        <pc:spChg chg="del">
          <ac:chgData name="Sarasin, Elise" userId="051ede2b-3008-44c0-bb19-c9bb04b8c5c9" providerId="ADAL" clId="{97B5C01D-41EC-517B-9054-1C19EC229BF9}" dt="2025-09-01T16:58:49.855" v="119" actId="478"/>
          <ac:spMkLst>
            <pc:docMk/>
            <pc:sldMk cId="2782426241" sldId="2014"/>
            <ac:spMk id="3" creationId="{39029CC0-4EE8-F466-9848-CA2545CD3BCE}"/>
          </ac:spMkLst>
        </pc:spChg>
        <pc:picChg chg="del">
          <ac:chgData name="Sarasin, Elise" userId="051ede2b-3008-44c0-bb19-c9bb04b8c5c9" providerId="ADAL" clId="{97B5C01D-41EC-517B-9054-1C19EC229BF9}" dt="2025-09-01T16:58:52.143" v="121" actId="478"/>
          <ac:picMkLst>
            <pc:docMk/>
            <pc:sldMk cId="2782426241" sldId="2014"/>
            <ac:picMk id="4" creationId="{9BA399D2-BE46-7C5E-8508-875EC109B05D}"/>
          </ac:picMkLst>
        </pc:picChg>
        <pc:picChg chg="del">
          <ac:chgData name="Sarasin, Elise" userId="051ede2b-3008-44c0-bb19-c9bb04b8c5c9" providerId="ADAL" clId="{97B5C01D-41EC-517B-9054-1C19EC229BF9}" dt="2025-09-01T16:58:51.151" v="120" actId="478"/>
          <ac:picMkLst>
            <pc:docMk/>
            <pc:sldMk cId="2782426241" sldId="2014"/>
            <ac:picMk id="8" creationId="{A25F4F21-2FFB-8E77-047D-64615E171EE7}"/>
          </ac:picMkLst>
        </pc:picChg>
      </pc:sldChg>
      <pc:sldChg chg="delSp mod delAnim">
        <pc:chgData name="Sarasin, Elise" userId="051ede2b-3008-44c0-bb19-c9bb04b8c5c9" providerId="ADAL" clId="{97B5C01D-41EC-517B-9054-1C19EC229BF9}" dt="2025-09-01T16:59:07.388" v="123" actId="478"/>
        <pc:sldMkLst>
          <pc:docMk/>
          <pc:sldMk cId="2689645220" sldId="2031"/>
        </pc:sldMkLst>
        <pc:picChg chg="del">
          <ac:chgData name="Sarasin, Elise" userId="051ede2b-3008-44c0-bb19-c9bb04b8c5c9" providerId="ADAL" clId="{97B5C01D-41EC-517B-9054-1C19EC229BF9}" dt="2025-09-01T16:59:07.388" v="123" actId="478"/>
          <ac:picMkLst>
            <pc:docMk/>
            <pc:sldMk cId="2689645220" sldId="2031"/>
            <ac:picMk id="3" creationId="{A64BB849-A480-F6AF-1396-1D5540652E55}"/>
          </ac:picMkLst>
        </pc:picChg>
        <pc:picChg chg="del">
          <ac:chgData name="Sarasin, Elise" userId="051ede2b-3008-44c0-bb19-c9bb04b8c5c9" providerId="ADAL" clId="{97B5C01D-41EC-517B-9054-1C19EC229BF9}" dt="2025-09-01T16:59:05.629" v="122" actId="478"/>
          <ac:picMkLst>
            <pc:docMk/>
            <pc:sldMk cId="2689645220" sldId="2031"/>
            <ac:picMk id="6" creationId="{6DC4C951-2A34-A97D-0CF6-B47020E66CD0}"/>
          </ac:picMkLst>
        </pc:picChg>
      </pc:sldChg>
      <pc:sldChg chg="del">
        <pc:chgData name="Sarasin, Elise" userId="051ede2b-3008-44c0-bb19-c9bb04b8c5c9" providerId="ADAL" clId="{97B5C01D-41EC-517B-9054-1C19EC229BF9}" dt="2025-09-01T16:54:30.162" v="87" actId="2696"/>
        <pc:sldMkLst>
          <pc:docMk/>
          <pc:sldMk cId="3713359631" sldId="2103"/>
        </pc:sldMkLst>
      </pc:sldChg>
      <pc:sldChg chg="addSp delSp modSp mod">
        <pc:chgData name="Sarasin, Elise" userId="051ede2b-3008-44c0-bb19-c9bb04b8c5c9" providerId="ADAL" clId="{97B5C01D-41EC-517B-9054-1C19EC229BF9}" dt="2025-09-01T17:14:21.596" v="234" actId="21"/>
        <pc:sldMkLst>
          <pc:docMk/>
          <pc:sldMk cId="1003743098" sldId="2105"/>
        </pc:sldMkLst>
        <pc:picChg chg="add del mod">
          <ac:chgData name="Sarasin, Elise" userId="051ede2b-3008-44c0-bb19-c9bb04b8c5c9" providerId="ADAL" clId="{97B5C01D-41EC-517B-9054-1C19EC229BF9}" dt="2025-09-01T17:14:21.596" v="234" actId="21"/>
          <ac:picMkLst>
            <pc:docMk/>
            <pc:sldMk cId="1003743098" sldId="2105"/>
            <ac:picMk id="7" creationId="{23AF9A35-77C4-F1A7-84DD-9AC8DEC22CCC}"/>
          </ac:picMkLst>
        </pc:picChg>
      </pc:sldChg>
      <pc:sldChg chg="delSp mod">
        <pc:chgData name="Sarasin, Elise" userId="051ede2b-3008-44c0-bb19-c9bb04b8c5c9" providerId="ADAL" clId="{97B5C01D-41EC-517B-9054-1C19EC229BF9}" dt="2025-09-01T17:08:16.331" v="195" actId="478"/>
        <pc:sldMkLst>
          <pc:docMk/>
          <pc:sldMk cId="3960015087" sldId="2116"/>
        </pc:sldMkLst>
        <pc:picChg chg="del">
          <ac:chgData name="Sarasin, Elise" userId="051ede2b-3008-44c0-bb19-c9bb04b8c5c9" providerId="ADAL" clId="{97B5C01D-41EC-517B-9054-1C19EC229BF9}" dt="2025-09-01T17:08:16.331" v="195" actId="478"/>
          <ac:picMkLst>
            <pc:docMk/>
            <pc:sldMk cId="3960015087" sldId="2116"/>
            <ac:picMk id="6" creationId="{5D67B139-F234-9EBB-F774-5DD64EAD8D27}"/>
          </ac:picMkLst>
        </pc:picChg>
        <pc:picChg chg="del">
          <ac:chgData name="Sarasin, Elise" userId="051ede2b-3008-44c0-bb19-c9bb04b8c5c9" providerId="ADAL" clId="{97B5C01D-41EC-517B-9054-1C19EC229BF9}" dt="2025-09-01T17:08:15.124" v="194" actId="478"/>
          <ac:picMkLst>
            <pc:docMk/>
            <pc:sldMk cId="3960015087" sldId="2116"/>
            <ac:picMk id="9" creationId="{2B15C3FD-2DEF-DCA0-EE64-A9C976000AA6}"/>
          </ac:picMkLst>
        </pc:picChg>
      </pc:sldChg>
      <pc:sldChg chg="addSp delSp modSp mod">
        <pc:chgData name="Sarasin, Elise" userId="051ede2b-3008-44c0-bb19-c9bb04b8c5c9" providerId="ADAL" clId="{97B5C01D-41EC-517B-9054-1C19EC229BF9}" dt="2025-09-01T17:07:26.881" v="193" actId="164"/>
        <pc:sldMkLst>
          <pc:docMk/>
          <pc:sldMk cId="4264968945" sldId="2117"/>
        </pc:sldMkLst>
        <pc:spChg chg="del">
          <ac:chgData name="Sarasin, Elise" userId="051ede2b-3008-44c0-bb19-c9bb04b8c5c9" providerId="ADAL" clId="{97B5C01D-41EC-517B-9054-1C19EC229BF9}" dt="2025-09-01T17:06:09.228" v="176" actId="478"/>
          <ac:spMkLst>
            <pc:docMk/>
            <pc:sldMk cId="4264968945" sldId="2117"/>
            <ac:spMk id="6" creationId="{C41AAA03-837B-4A47-1C77-5535D868828F}"/>
          </ac:spMkLst>
        </pc:spChg>
        <pc:grpChg chg="add mod">
          <ac:chgData name="Sarasin, Elise" userId="051ede2b-3008-44c0-bb19-c9bb04b8c5c9" providerId="ADAL" clId="{97B5C01D-41EC-517B-9054-1C19EC229BF9}" dt="2025-09-01T17:07:26.881" v="193" actId="164"/>
          <ac:grpSpMkLst>
            <pc:docMk/>
            <pc:sldMk cId="4264968945" sldId="2117"/>
            <ac:grpSpMk id="12" creationId="{902D400C-01F7-ED3D-010B-9E75779491F9}"/>
          </ac:grpSpMkLst>
        </pc:grpChg>
        <pc:picChg chg="add del mod">
          <ac:chgData name="Sarasin, Elise" userId="051ede2b-3008-44c0-bb19-c9bb04b8c5c9" providerId="ADAL" clId="{97B5C01D-41EC-517B-9054-1C19EC229BF9}" dt="2025-09-01T17:06:59.982" v="186" actId="478"/>
          <ac:picMkLst>
            <pc:docMk/>
            <pc:sldMk cId="4264968945" sldId="2117"/>
            <ac:picMk id="8" creationId="{7C4D8DF7-570A-9216-486E-FD2623E536B9}"/>
          </ac:picMkLst>
        </pc:picChg>
        <pc:picChg chg="mod">
          <ac:chgData name="Sarasin, Elise" userId="051ede2b-3008-44c0-bb19-c9bb04b8c5c9" providerId="ADAL" clId="{97B5C01D-41EC-517B-9054-1C19EC229BF9}" dt="2025-09-01T17:07:26.881" v="193" actId="164"/>
          <ac:picMkLst>
            <pc:docMk/>
            <pc:sldMk cId="4264968945" sldId="2117"/>
            <ac:picMk id="14" creationId="{746BAAEF-4925-DA51-A1DA-C98D152C7AFE}"/>
          </ac:picMkLst>
        </pc:picChg>
        <pc:picChg chg="add mod">
          <ac:chgData name="Sarasin, Elise" userId="051ede2b-3008-44c0-bb19-c9bb04b8c5c9" providerId="ADAL" clId="{97B5C01D-41EC-517B-9054-1C19EC229BF9}" dt="2025-09-01T17:07:26.881" v="193" actId="164"/>
          <ac:picMkLst>
            <pc:docMk/>
            <pc:sldMk cId="4264968945" sldId="2117"/>
            <ac:picMk id="2050" creationId="{C65787C9-61C3-E4DD-3722-FFE15C85D9CE}"/>
          </ac:picMkLst>
        </pc:picChg>
      </pc:sldChg>
      <pc:sldChg chg="del">
        <pc:chgData name="Sarasin, Elise" userId="051ede2b-3008-44c0-bb19-c9bb04b8c5c9" providerId="ADAL" clId="{97B5C01D-41EC-517B-9054-1C19EC229BF9}" dt="2025-09-01T16:57:55.111" v="114" actId="2696"/>
        <pc:sldMkLst>
          <pc:docMk/>
          <pc:sldMk cId="2240061396" sldId="2119"/>
        </pc:sldMkLst>
      </pc:sldChg>
      <pc:sldChg chg="delSp mod delAnim">
        <pc:chgData name="Sarasin, Elise" userId="051ede2b-3008-44c0-bb19-c9bb04b8c5c9" providerId="ADAL" clId="{97B5C01D-41EC-517B-9054-1C19EC229BF9}" dt="2025-09-01T17:01:58.089" v="150" actId="478"/>
        <pc:sldMkLst>
          <pc:docMk/>
          <pc:sldMk cId="1532978573" sldId="2130"/>
        </pc:sldMkLst>
        <pc:spChg chg="del">
          <ac:chgData name="Sarasin, Elise" userId="051ede2b-3008-44c0-bb19-c9bb04b8c5c9" providerId="ADAL" clId="{97B5C01D-41EC-517B-9054-1C19EC229BF9}" dt="2025-09-01T17:01:46.352" v="148" actId="478"/>
          <ac:spMkLst>
            <pc:docMk/>
            <pc:sldMk cId="1532978573" sldId="2130"/>
            <ac:spMk id="6" creationId="{E6327935-06AE-F158-731B-C2946FB0F9FE}"/>
          </ac:spMkLst>
        </pc:spChg>
        <pc:picChg chg="del">
          <ac:chgData name="Sarasin, Elise" userId="051ede2b-3008-44c0-bb19-c9bb04b8c5c9" providerId="ADAL" clId="{97B5C01D-41EC-517B-9054-1C19EC229BF9}" dt="2025-09-01T17:01:58.089" v="150" actId="478"/>
          <ac:picMkLst>
            <pc:docMk/>
            <pc:sldMk cId="1532978573" sldId="2130"/>
            <ac:picMk id="4" creationId="{8C5D5E01-3951-810D-71E4-9345BAAC9574}"/>
          </ac:picMkLst>
        </pc:picChg>
        <pc:picChg chg="del">
          <ac:chgData name="Sarasin, Elise" userId="051ede2b-3008-44c0-bb19-c9bb04b8c5c9" providerId="ADAL" clId="{97B5C01D-41EC-517B-9054-1C19EC229BF9}" dt="2025-09-01T17:01:56.595" v="149" actId="478"/>
          <ac:picMkLst>
            <pc:docMk/>
            <pc:sldMk cId="1532978573" sldId="2130"/>
            <ac:picMk id="5" creationId="{9A2AA233-AAB4-CDF8-F0AA-E1D4A81990DB}"/>
          </ac:picMkLst>
        </pc:picChg>
      </pc:sldChg>
      <pc:sldChg chg="addSp modSp mod modAnim">
        <pc:chgData name="Sarasin, Elise" userId="051ede2b-3008-44c0-bb19-c9bb04b8c5c9" providerId="ADAL" clId="{97B5C01D-41EC-517B-9054-1C19EC229BF9}" dt="2025-09-01T17:11:54.109" v="224" actId="14100"/>
        <pc:sldMkLst>
          <pc:docMk/>
          <pc:sldMk cId="3935230161" sldId="2136"/>
        </pc:sldMkLst>
        <pc:spChg chg="add mod">
          <ac:chgData name="Sarasin, Elise" userId="051ede2b-3008-44c0-bb19-c9bb04b8c5c9" providerId="ADAL" clId="{97B5C01D-41EC-517B-9054-1C19EC229BF9}" dt="2025-09-01T17:11:54.109" v="224" actId="14100"/>
          <ac:spMkLst>
            <pc:docMk/>
            <pc:sldMk cId="3935230161" sldId="2136"/>
            <ac:spMk id="4" creationId="{DF4224A9-4C09-4EF1-32FB-CFB23DD8E2B3}"/>
          </ac:spMkLst>
        </pc:spChg>
        <pc:picChg chg="add mod">
          <ac:chgData name="Sarasin, Elise" userId="051ede2b-3008-44c0-bb19-c9bb04b8c5c9" providerId="ADAL" clId="{97B5C01D-41EC-517B-9054-1C19EC229BF9}" dt="2025-09-01T17:11:06.865" v="216"/>
          <ac:picMkLst>
            <pc:docMk/>
            <pc:sldMk cId="3935230161" sldId="2136"/>
            <ac:picMk id="7" creationId="{E2CC403F-5C73-BEC0-ACC0-AB57A152CB3D}"/>
          </ac:picMkLst>
        </pc:picChg>
      </pc:sldChg>
      <pc:sldChg chg="addSp delSp modSp mod modAnim">
        <pc:chgData name="Sarasin, Elise" userId="051ede2b-3008-44c0-bb19-c9bb04b8c5c9" providerId="ADAL" clId="{97B5C01D-41EC-517B-9054-1C19EC229BF9}" dt="2025-09-01T17:03:30.833" v="160" actId="20577"/>
        <pc:sldMkLst>
          <pc:docMk/>
          <pc:sldMk cId="2913975073" sldId="2137"/>
        </pc:sldMkLst>
        <pc:spChg chg="del">
          <ac:chgData name="Sarasin, Elise" userId="051ede2b-3008-44c0-bb19-c9bb04b8c5c9" providerId="ADAL" clId="{97B5C01D-41EC-517B-9054-1C19EC229BF9}" dt="2025-09-01T17:01:41.411" v="147" actId="478"/>
          <ac:spMkLst>
            <pc:docMk/>
            <pc:sldMk cId="2913975073" sldId="2137"/>
            <ac:spMk id="4" creationId="{F45CF221-F319-A20A-D04F-5A26AB4ADD10}"/>
          </ac:spMkLst>
        </pc:spChg>
        <pc:spChg chg="del mod">
          <ac:chgData name="Sarasin, Elise" userId="051ede2b-3008-44c0-bb19-c9bb04b8c5c9" providerId="ADAL" clId="{97B5C01D-41EC-517B-9054-1C19EC229BF9}" dt="2025-09-01T17:01:35.329" v="143" actId="478"/>
          <ac:spMkLst>
            <pc:docMk/>
            <pc:sldMk cId="2913975073" sldId="2137"/>
            <ac:spMk id="7" creationId="{D89D6DCC-D386-BFFB-42CB-760D09017530}"/>
          </ac:spMkLst>
        </pc:spChg>
        <pc:spChg chg="add mod">
          <ac:chgData name="Sarasin, Elise" userId="051ede2b-3008-44c0-bb19-c9bb04b8c5c9" providerId="ADAL" clId="{97B5C01D-41EC-517B-9054-1C19EC229BF9}" dt="2025-09-01T17:03:30.833" v="160" actId="20577"/>
          <ac:spMkLst>
            <pc:docMk/>
            <pc:sldMk cId="2913975073" sldId="2137"/>
            <ac:spMk id="8" creationId="{C7E7B449-8D1F-3867-A405-F319D50B0666}"/>
          </ac:spMkLst>
        </pc:spChg>
        <pc:graphicFrameChg chg="del">
          <ac:chgData name="Sarasin, Elise" userId="051ede2b-3008-44c0-bb19-c9bb04b8c5c9" providerId="ADAL" clId="{97B5C01D-41EC-517B-9054-1C19EC229BF9}" dt="2025-09-01T17:01:39.761" v="146" actId="478"/>
          <ac:graphicFrameMkLst>
            <pc:docMk/>
            <pc:sldMk cId="2913975073" sldId="2137"/>
            <ac:graphicFrameMk id="6" creationId="{6791BDCD-169A-2BFF-52FE-F12146E69D0E}"/>
          </ac:graphicFrameMkLst>
        </pc:graphicFrameChg>
        <pc:picChg chg="del">
          <ac:chgData name="Sarasin, Elise" userId="051ede2b-3008-44c0-bb19-c9bb04b8c5c9" providerId="ADAL" clId="{97B5C01D-41EC-517B-9054-1C19EC229BF9}" dt="2025-09-01T17:01:37.979" v="145" actId="478"/>
          <ac:picMkLst>
            <pc:docMk/>
            <pc:sldMk cId="2913975073" sldId="2137"/>
            <ac:picMk id="3" creationId="{D26AB43A-38B5-E2AC-EC6C-40FBB4797EF5}"/>
          </ac:picMkLst>
        </pc:picChg>
        <pc:picChg chg="del">
          <ac:chgData name="Sarasin, Elise" userId="051ede2b-3008-44c0-bb19-c9bb04b8c5c9" providerId="ADAL" clId="{97B5C01D-41EC-517B-9054-1C19EC229BF9}" dt="2025-09-01T17:01:36.995" v="144" actId="478"/>
          <ac:picMkLst>
            <pc:docMk/>
            <pc:sldMk cId="2913975073" sldId="2137"/>
            <ac:picMk id="5" creationId="{6EDD4D29-C47D-A073-E89D-E4EE952BCA5A}"/>
          </ac:picMkLst>
        </pc:picChg>
        <pc:picChg chg="add mod">
          <ac:chgData name="Sarasin, Elise" userId="051ede2b-3008-44c0-bb19-c9bb04b8c5c9" providerId="ADAL" clId="{97B5C01D-41EC-517B-9054-1C19EC229BF9}" dt="2025-09-01T17:02:18.628" v="151"/>
          <ac:picMkLst>
            <pc:docMk/>
            <pc:sldMk cId="2913975073" sldId="2137"/>
            <ac:picMk id="9" creationId="{05655D21-4D9F-DE30-A583-376811AA246A}"/>
          </ac:picMkLst>
        </pc:picChg>
      </pc:sldChg>
      <pc:sldChg chg="addSp delSp modSp mod modAnim">
        <pc:chgData name="Sarasin, Elise" userId="051ede2b-3008-44c0-bb19-c9bb04b8c5c9" providerId="ADAL" clId="{97B5C01D-41EC-517B-9054-1C19EC229BF9}" dt="2025-09-01T17:04:45.461" v="170" actId="14100"/>
        <pc:sldMkLst>
          <pc:docMk/>
          <pc:sldMk cId="1324027041" sldId="2140"/>
        </pc:sldMkLst>
        <pc:spChg chg="del">
          <ac:chgData name="Sarasin, Elise" userId="051ede2b-3008-44c0-bb19-c9bb04b8c5c9" providerId="ADAL" clId="{97B5C01D-41EC-517B-9054-1C19EC229BF9}" dt="2025-09-01T17:03:39.284" v="161" actId="478"/>
          <ac:spMkLst>
            <pc:docMk/>
            <pc:sldMk cId="1324027041" sldId="2140"/>
            <ac:spMk id="4" creationId="{18EEFA6E-9802-FCD1-A5AE-EF893DB2C9DA}"/>
          </ac:spMkLst>
        </pc:spChg>
        <pc:spChg chg="add mod">
          <ac:chgData name="Sarasin, Elise" userId="051ede2b-3008-44c0-bb19-c9bb04b8c5c9" providerId="ADAL" clId="{97B5C01D-41EC-517B-9054-1C19EC229BF9}" dt="2025-09-01T17:04:45.461" v="170" actId="14100"/>
          <ac:spMkLst>
            <pc:docMk/>
            <pc:sldMk cId="1324027041" sldId="2140"/>
            <ac:spMk id="6" creationId="{FEA8F448-DFAF-AA32-1060-EBE469BB4FB5}"/>
          </ac:spMkLst>
        </pc:spChg>
        <pc:picChg chg="del">
          <ac:chgData name="Sarasin, Elise" userId="051ede2b-3008-44c0-bb19-c9bb04b8c5c9" providerId="ADAL" clId="{97B5C01D-41EC-517B-9054-1C19EC229BF9}" dt="2025-09-01T17:04:24.165" v="163" actId="478"/>
          <ac:picMkLst>
            <pc:docMk/>
            <pc:sldMk cId="1324027041" sldId="2140"/>
            <ac:picMk id="3" creationId="{E2AC8348-ECF7-5FA9-2BD8-1D26AF8FC384}"/>
          </ac:picMkLst>
        </pc:picChg>
        <pc:picChg chg="del">
          <ac:chgData name="Sarasin, Elise" userId="051ede2b-3008-44c0-bb19-c9bb04b8c5c9" providerId="ADAL" clId="{97B5C01D-41EC-517B-9054-1C19EC229BF9}" dt="2025-09-01T17:04:23.011" v="162" actId="478"/>
          <ac:picMkLst>
            <pc:docMk/>
            <pc:sldMk cId="1324027041" sldId="2140"/>
            <ac:picMk id="5" creationId="{4C9CD0D0-DE35-2A8C-398B-7FC065EE54ED}"/>
          </ac:picMkLst>
        </pc:picChg>
        <pc:picChg chg="add mod">
          <ac:chgData name="Sarasin, Elise" userId="051ede2b-3008-44c0-bb19-c9bb04b8c5c9" providerId="ADAL" clId="{97B5C01D-41EC-517B-9054-1C19EC229BF9}" dt="2025-09-01T17:04:37.877" v="168" actId="14100"/>
          <ac:picMkLst>
            <pc:docMk/>
            <pc:sldMk cId="1324027041" sldId="2140"/>
            <ac:picMk id="7" creationId="{9FFC75FE-7A3F-F16B-A64C-3C3BEED30720}"/>
          </ac:picMkLst>
        </pc:picChg>
      </pc:sldChg>
      <pc:sldChg chg="addSp delSp modSp mod modAnim">
        <pc:chgData name="Sarasin, Elise" userId="051ede2b-3008-44c0-bb19-c9bb04b8c5c9" providerId="ADAL" clId="{97B5C01D-41EC-517B-9054-1C19EC229BF9}" dt="2025-09-01T17:05:45.145" v="175"/>
        <pc:sldMkLst>
          <pc:docMk/>
          <pc:sldMk cId="655292071" sldId="2143"/>
        </pc:sldMkLst>
        <pc:spChg chg="del">
          <ac:chgData name="Sarasin, Elise" userId="051ede2b-3008-44c0-bb19-c9bb04b8c5c9" providerId="ADAL" clId="{97B5C01D-41EC-517B-9054-1C19EC229BF9}" dt="2025-09-01T17:05:05.423" v="171" actId="478"/>
          <ac:spMkLst>
            <pc:docMk/>
            <pc:sldMk cId="655292071" sldId="2143"/>
            <ac:spMk id="4" creationId="{F928145E-474F-11E2-B47A-EF0E615293A9}"/>
          </ac:spMkLst>
        </pc:spChg>
        <pc:spChg chg="add mod">
          <ac:chgData name="Sarasin, Elise" userId="051ede2b-3008-44c0-bb19-c9bb04b8c5c9" providerId="ADAL" clId="{97B5C01D-41EC-517B-9054-1C19EC229BF9}" dt="2025-09-01T17:05:40.314" v="174"/>
          <ac:spMkLst>
            <pc:docMk/>
            <pc:sldMk cId="655292071" sldId="2143"/>
            <ac:spMk id="6" creationId="{7282EF56-8E6A-F5CD-B086-52423D8D281D}"/>
          </ac:spMkLst>
        </pc:spChg>
        <pc:picChg chg="del">
          <ac:chgData name="Sarasin, Elise" userId="051ede2b-3008-44c0-bb19-c9bb04b8c5c9" providerId="ADAL" clId="{97B5C01D-41EC-517B-9054-1C19EC229BF9}" dt="2025-09-01T17:05:39.879" v="173" actId="478"/>
          <ac:picMkLst>
            <pc:docMk/>
            <pc:sldMk cId="655292071" sldId="2143"/>
            <ac:picMk id="3" creationId="{8A4B2FA1-E5DF-50DC-4A68-AED9826B05E5}"/>
          </ac:picMkLst>
        </pc:picChg>
        <pc:picChg chg="del">
          <ac:chgData name="Sarasin, Elise" userId="051ede2b-3008-44c0-bb19-c9bb04b8c5c9" providerId="ADAL" clId="{97B5C01D-41EC-517B-9054-1C19EC229BF9}" dt="2025-09-01T17:05:38.617" v="172" actId="478"/>
          <ac:picMkLst>
            <pc:docMk/>
            <pc:sldMk cId="655292071" sldId="2143"/>
            <ac:picMk id="5" creationId="{2F7810F3-C959-129E-8FDF-715FA3D6A7DD}"/>
          </ac:picMkLst>
        </pc:picChg>
        <pc:picChg chg="add mod">
          <ac:chgData name="Sarasin, Elise" userId="051ede2b-3008-44c0-bb19-c9bb04b8c5c9" providerId="ADAL" clId="{97B5C01D-41EC-517B-9054-1C19EC229BF9}" dt="2025-09-01T17:05:40.314" v="174"/>
          <ac:picMkLst>
            <pc:docMk/>
            <pc:sldMk cId="655292071" sldId="2143"/>
            <ac:picMk id="7" creationId="{05D9054D-C13C-B7AA-8A36-10F612905105}"/>
          </ac:picMkLst>
        </pc:picChg>
      </pc:sldChg>
      <pc:sldChg chg="del">
        <pc:chgData name="Sarasin, Elise" userId="051ede2b-3008-44c0-bb19-c9bb04b8c5c9" providerId="ADAL" clId="{97B5C01D-41EC-517B-9054-1C19EC229BF9}" dt="2025-09-01T17:08:21.802" v="196" actId="2696"/>
        <pc:sldMkLst>
          <pc:docMk/>
          <pc:sldMk cId="3082934491" sldId="2161"/>
        </pc:sldMkLst>
      </pc:sldChg>
      <pc:sldChg chg="del">
        <pc:chgData name="Sarasin, Elise" userId="051ede2b-3008-44c0-bb19-c9bb04b8c5c9" providerId="ADAL" clId="{97B5C01D-41EC-517B-9054-1C19EC229BF9}" dt="2025-09-01T16:59:18.991" v="124" actId="2696"/>
        <pc:sldMkLst>
          <pc:docMk/>
          <pc:sldMk cId="4173188629" sldId="2163"/>
        </pc:sldMkLst>
      </pc:sldChg>
      <pc:sldChg chg="modSp mod">
        <pc:chgData name="Sarasin, Elise" userId="051ede2b-3008-44c0-bb19-c9bb04b8c5c9" providerId="ADAL" clId="{97B5C01D-41EC-517B-9054-1C19EC229BF9}" dt="2025-08-26T16:20:42.432" v="37" actId="20577"/>
        <pc:sldMkLst>
          <pc:docMk/>
          <pc:sldMk cId="4096036184" sldId="2312"/>
        </pc:sldMkLst>
      </pc:sldChg>
      <pc:sldChg chg="addSp modSp mod modAnim">
        <pc:chgData name="Sarasin, Elise" userId="051ede2b-3008-44c0-bb19-c9bb04b8c5c9" providerId="ADAL" clId="{97B5C01D-41EC-517B-9054-1C19EC229BF9}" dt="2025-09-01T17:09:28.525" v="215" actId="14100"/>
        <pc:sldMkLst>
          <pc:docMk/>
          <pc:sldMk cId="3631233998" sldId="2343"/>
        </pc:sldMkLst>
        <pc:spChg chg="add mod">
          <ac:chgData name="Sarasin, Elise" userId="051ede2b-3008-44c0-bb19-c9bb04b8c5c9" providerId="ADAL" clId="{97B5C01D-41EC-517B-9054-1C19EC229BF9}" dt="2025-09-01T17:09:28.525" v="215" actId="14100"/>
          <ac:spMkLst>
            <pc:docMk/>
            <pc:sldMk cId="3631233998" sldId="2343"/>
            <ac:spMk id="3" creationId="{82594082-8C9F-146E-9BE2-BF344E48E163}"/>
          </ac:spMkLst>
        </pc:spChg>
        <pc:picChg chg="add mod">
          <ac:chgData name="Sarasin, Elise" userId="051ede2b-3008-44c0-bb19-c9bb04b8c5c9" providerId="ADAL" clId="{97B5C01D-41EC-517B-9054-1C19EC229BF9}" dt="2025-09-01T17:08:38.322" v="197"/>
          <ac:picMkLst>
            <pc:docMk/>
            <pc:sldMk cId="3631233998" sldId="2343"/>
            <ac:picMk id="5" creationId="{27BC690C-BF31-D395-91FD-0982CD4FB45D}"/>
          </ac:picMkLst>
        </pc:picChg>
      </pc:sldChg>
      <pc:sldChg chg="addSp delSp modSp mod">
        <pc:chgData name="Sarasin, Elise" userId="051ede2b-3008-44c0-bb19-c9bb04b8c5c9" providerId="ADAL" clId="{97B5C01D-41EC-517B-9054-1C19EC229BF9}" dt="2025-09-01T16:57:35.443" v="113" actId="1076"/>
        <pc:sldMkLst>
          <pc:docMk/>
          <pc:sldMk cId="2981457968" sldId="2369"/>
        </pc:sldMkLst>
        <pc:spChg chg="del mod">
          <ac:chgData name="Sarasin, Elise" userId="051ede2b-3008-44c0-bb19-c9bb04b8c5c9" providerId="ADAL" clId="{97B5C01D-41EC-517B-9054-1C19EC229BF9}" dt="2025-09-01T16:57:00.861" v="107" actId="478"/>
          <ac:spMkLst>
            <pc:docMk/>
            <pc:sldMk cId="2981457968" sldId="2369"/>
            <ac:spMk id="3" creationId="{B575E87D-3AA8-2856-B2E0-4C5AE9E38F66}"/>
          </ac:spMkLst>
        </pc:spChg>
        <pc:picChg chg="add mod">
          <ac:chgData name="Sarasin, Elise" userId="051ede2b-3008-44c0-bb19-c9bb04b8c5c9" providerId="ADAL" clId="{97B5C01D-41EC-517B-9054-1C19EC229BF9}" dt="2025-09-01T16:57:35.443" v="113" actId="1076"/>
          <ac:picMkLst>
            <pc:docMk/>
            <pc:sldMk cId="2981457968" sldId="2369"/>
            <ac:picMk id="1026" creationId="{5D9D812E-5A94-BAB9-891E-33B55421CA9C}"/>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4"/>
              <c:layout>
                <c:manualLayout>
                  <c:x val="-8.4599616301075999E-17"/>
                  <c:y val="3.7096143899655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FA-4126-B04F-8CC074ADB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Sheet1!$B$2:$B$8</c:f>
              <c:numCache>
                <c:formatCode>0.00%</c:formatCode>
                <c:ptCount val="7"/>
                <c:pt idx="0">
                  <c:v>0.70550000000000002</c:v>
                </c:pt>
                <c:pt idx="1">
                  <c:v>0.67079999999999995</c:v>
                </c:pt>
                <c:pt idx="2">
                  <c:v>0.69910000000000005</c:v>
                </c:pt>
                <c:pt idx="3">
                  <c:v>0.69369999999999998</c:v>
                </c:pt>
                <c:pt idx="4">
                  <c:v>0.82269999999999999</c:v>
                </c:pt>
                <c:pt idx="5">
                  <c:v>0.72850000000000004</c:v>
                </c:pt>
                <c:pt idx="6">
                  <c:v>0.64780000000000004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2"/>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9-499C-A284-DAAB8696DD7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Sheet1!$C$2:$C$8</c:f>
              <c:numCache>
                <c:formatCode>0.00%</c:formatCode>
                <c:ptCount val="7"/>
                <c:pt idx="0">
                  <c:v>0.20219999999999999</c:v>
                </c:pt>
                <c:pt idx="1">
                  <c:v>0.22770000000000001</c:v>
                </c:pt>
                <c:pt idx="2">
                  <c:v>0.1855</c:v>
                </c:pt>
                <c:pt idx="3">
                  <c:v>0.21440000000000001</c:v>
                </c:pt>
                <c:pt idx="4">
                  <c:v>0.1477</c:v>
                </c:pt>
                <c:pt idx="5">
                  <c:v>0.1855</c:v>
                </c:pt>
                <c:pt idx="6">
                  <c:v>0.22589999999999999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Sheet1!$D$2:$D$8</c:f>
              <c:numCache>
                <c:formatCode>0.00%</c:formatCode>
                <c:ptCount val="7"/>
                <c:pt idx="0">
                  <c:v>9.2299999999999993E-2</c:v>
                </c:pt>
                <c:pt idx="1">
                  <c:v>0.10150000000000001</c:v>
                </c:pt>
                <c:pt idx="2">
                  <c:v>0.1154</c:v>
                </c:pt>
                <c:pt idx="3">
                  <c:v>9.1899999999999996E-2</c:v>
                </c:pt>
                <c:pt idx="4">
                  <c:v>2.9499999999999998E-2</c:v>
                </c:pt>
                <c:pt idx="5">
                  <c:v>8.5999999999999993E-2</c:v>
                </c:pt>
                <c:pt idx="6">
                  <c:v>0.12620000000000001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0.67249999999999999</c:v>
                </c:pt>
                <c:pt idx="1">
                  <c:v>0.77229999999999999</c:v>
                </c:pt>
                <c:pt idx="2">
                  <c:v>0.8054</c:v>
                </c:pt>
                <c:pt idx="3">
                  <c:v>0.74839999999999995</c:v>
                </c:pt>
                <c:pt idx="4">
                  <c:v>0.88849999999999996</c:v>
                </c:pt>
                <c:pt idx="5">
                  <c:v>0.79769999999999996</c:v>
                </c:pt>
                <c:pt idx="6">
                  <c:v>0.76019999999999999</c:v>
                </c:pt>
                <c:pt idx="7">
                  <c:v>0.76080000000000003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0.15379999999999999</c:v>
                </c:pt>
                <c:pt idx="1">
                  <c:v>9.9000000000000005E-2</c:v>
                </c:pt>
                <c:pt idx="2">
                  <c:v>7.2400000000000006E-2</c:v>
                </c:pt>
                <c:pt idx="3">
                  <c:v>0.12039999999999999</c:v>
                </c:pt>
                <c:pt idx="4">
                  <c:v>4.2999999999999997E-2</c:v>
                </c:pt>
                <c:pt idx="5">
                  <c:v>0.1023</c:v>
                </c:pt>
                <c:pt idx="6">
                  <c:v>0.1018</c:v>
                </c:pt>
                <c:pt idx="7">
                  <c:v>0.10299999999999999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0.1736</c:v>
                </c:pt>
                <c:pt idx="1">
                  <c:v>0.12870000000000001</c:v>
                </c:pt>
                <c:pt idx="2">
                  <c:v>0.1222</c:v>
                </c:pt>
                <c:pt idx="3">
                  <c:v>0.1313</c:v>
                </c:pt>
                <c:pt idx="4">
                  <c:v>6.8500000000000005E-2</c:v>
                </c:pt>
                <c:pt idx="5">
                  <c:v>0.1</c:v>
                </c:pt>
                <c:pt idx="6">
                  <c:v>0.13800000000000001</c:v>
                </c:pt>
                <c:pt idx="7">
                  <c:v>0.13619999999999999</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4"/>
              <c:layout>
                <c:manualLayout>
                  <c:x val="-8.4599616301075999E-17"/>
                  <c:y val="3.7096143899655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FA-4126-B04F-8CC074ADB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Sheet1!$B$2:$B$8</c:f>
              <c:numCache>
                <c:formatCode>0.00%</c:formatCode>
                <c:ptCount val="7"/>
                <c:pt idx="0">
                  <c:v>0.70550000000000002</c:v>
                </c:pt>
                <c:pt idx="1">
                  <c:v>0.67079999999999995</c:v>
                </c:pt>
                <c:pt idx="2">
                  <c:v>0.69910000000000005</c:v>
                </c:pt>
                <c:pt idx="3">
                  <c:v>0.69369999999999998</c:v>
                </c:pt>
                <c:pt idx="4">
                  <c:v>0.82269999999999999</c:v>
                </c:pt>
                <c:pt idx="5">
                  <c:v>0.72850000000000004</c:v>
                </c:pt>
                <c:pt idx="6">
                  <c:v>0.64780000000000004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2"/>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9-499C-A284-DAAB8696DD7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Sheet1!$C$2:$C$8</c:f>
              <c:numCache>
                <c:formatCode>0.00%</c:formatCode>
                <c:ptCount val="7"/>
                <c:pt idx="0">
                  <c:v>0.20219999999999999</c:v>
                </c:pt>
                <c:pt idx="1">
                  <c:v>0.22770000000000001</c:v>
                </c:pt>
                <c:pt idx="2">
                  <c:v>0.1855</c:v>
                </c:pt>
                <c:pt idx="3">
                  <c:v>0.21440000000000001</c:v>
                </c:pt>
                <c:pt idx="4">
                  <c:v>0.1477</c:v>
                </c:pt>
                <c:pt idx="5">
                  <c:v>0.1855</c:v>
                </c:pt>
                <c:pt idx="6">
                  <c:v>0.22589999999999999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Sheet1!$D$2:$D$8</c:f>
              <c:numCache>
                <c:formatCode>0.00%</c:formatCode>
                <c:ptCount val="7"/>
                <c:pt idx="0">
                  <c:v>9.2299999999999993E-2</c:v>
                </c:pt>
                <c:pt idx="1">
                  <c:v>0.10150000000000001</c:v>
                </c:pt>
                <c:pt idx="2">
                  <c:v>0.1154</c:v>
                </c:pt>
                <c:pt idx="3">
                  <c:v>9.1899999999999996E-2</c:v>
                </c:pt>
                <c:pt idx="4">
                  <c:v>2.9499999999999998E-2</c:v>
                </c:pt>
                <c:pt idx="5">
                  <c:v>8.5999999999999993E-2</c:v>
                </c:pt>
                <c:pt idx="6">
                  <c:v>0.12620000000000001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Sheet1!$B$2:$B$9</c:f>
              <c:numCache>
                <c:formatCode>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Sheet1!$C$2:$C$9</c:f>
              <c:numCache>
                <c:formatCode>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Sheet1!$D$2:$D$9</c:f>
              <c:numCache>
                <c:formatCode>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Winter</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Universal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custLinFactNeighborY="4082">
        <dgm:presLayoutVars>
          <dgm:bulletEnabled val="1"/>
        </dgm:presLayoutVars>
      </dgm:prSet>
      <dgm:spPr/>
    </dgm:pt>
    <dgm:pt modelId="{CD5EA9AD-1FF3-4544-A506-1F718852DBF6}" type="pres">
      <dgm:prSet presAssocID="{BCA538D6-4E32-4184-A5A1-776963BB7365}" presName="childTextBox" presStyleLbl="fgAccFollowNode1" presStyleIdx="1" presStyleCnt="6" custLinFactNeighborY="4082">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custLinFactNeighborY="-610"/>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ScaleY="88816" custLinFactNeighborX="-7" custLinFactNeighborY="351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ScaleY="88816" custLinFactNeighborY="351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custScaleY="88816" custLinFactNeighborY="6126">
        <dgm:presLayoutVars>
          <dgm:bulletEnabled val="1"/>
        </dgm:presLayoutVars>
      </dgm:prSet>
      <dgm:spPr/>
    </dgm:pt>
    <dgm:pt modelId="{ECFD427D-5D07-4820-81E5-F9AAF6F7B224}" type="pres">
      <dgm:prSet presAssocID="{B2B012CD-BAA3-4366-A4E2-4DB490FFA9EE}" presName="childTextArrow" presStyleLbl="fgAccFollowNode1" presStyleIdx="5" presStyleCnt="6" custScaleY="88816" custLinFactNeighborY="612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Universal Screening</a:t>
          </a:r>
        </a:p>
      </dsp:txBody>
      <dsp:txXfrm>
        <a:off x="0" y="3410516"/>
        <a:ext cx="8229600" cy="604480"/>
      </dsp:txXfrm>
    </dsp:sp>
    <dsp:sp modelId="{7951155A-7E89-44A9-9BF7-5C790023F098}">
      <dsp:nvSpPr>
        <dsp:cNvPr id="0" name=""/>
        <dsp:cNvSpPr/>
      </dsp:nvSpPr>
      <dsp:spPr>
        <a:xfrm>
          <a:off x="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4013627"/>
        <a:ext cx="4114799" cy="514927"/>
      </dsp:txXfrm>
    </dsp:sp>
    <dsp:sp modelId="{CD5EA9AD-1FF3-4544-A506-1F718852DBF6}">
      <dsp:nvSpPr>
        <dsp:cNvPr id="0" name=""/>
        <dsp:cNvSpPr/>
      </dsp:nvSpPr>
      <dsp:spPr>
        <a:xfrm>
          <a:off x="411480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4013627"/>
        <a:ext cx="4114799" cy="514927"/>
      </dsp:txXfrm>
    </dsp:sp>
    <dsp:sp modelId="{8C645032-AEF5-4BBE-B17B-5357735C973E}">
      <dsp:nvSpPr>
        <dsp:cNvPr id="0" name=""/>
        <dsp:cNvSpPr/>
      </dsp:nvSpPr>
      <dsp:spPr>
        <a:xfrm rot="10800000">
          <a:off x="0" y="1695156"/>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06799"/>
        <a:ext cx="8229600" cy="392655"/>
      </dsp:txXfrm>
    </dsp:sp>
    <dsp:sp modelId="{EF1860AA-16E8-43FF-8CDC-B27F22404ED5}">
      <dsp:nvSpPr>
        <dsp:cNvPr id="0" name=""/>
        <dsp:cNvSpPr/>
      </dsp:nvSpPr>
      <dsp:spPr>
        <a:xfrm>
          <a:off x="0" y="2356832"/>
          <a:ext cx="4124482"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0" y="2356832"/>
        <a:ext cx="4124482" cy="457200"/>
      </dsp:txXfrm>
    </dsp:sp>
    <dsp:sp modelId="{6734207F-FF24-4F81-ACCB-17C44A0B2C91}">
      <dsp:nvSpPr>
        <dsp:cNvPr id="0" name=""/>
        <dsp:cNvSpPr/>
      </dsp:nvSpPr>
      <dsp:spPr>
        <a:xfrm>
          <a:off x="4124809" y="2356832"/>
          <a:ext cx="410446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4809" y="2356832"/>
        <a:ext cx="4104464" cy="457200"/>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65420"/>
          <a:ext cx="4124489"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1182" y="665420"/>
        <a:ext cx="4124489" cy="457200"/>
      </dsp:txXfrm>
    </dsp:sp>
    <dsp:sp modelId="{ECFD427D-5D07-4820-81E5-F9AAF6F7B224}">
      <dsp:nvSpPr>
        <dsp:cNvPr id="0" name=""/>
        <dsp:cNvSpPr/>
      </dsp:nvSpPr>
      <dsp:spPr>
        <a:xfrm>
          <a:off x="4125672" y="665420"/>
          <a:ext cx="410274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5672" y="665420"/>
        <a:ext cx="4102744" cy="4572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9/1/2025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B72A-496C-3D3D-5975-1B666BE57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5C0E5-7A97-4F7E-B75D-06B63038E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9A820-10D5-DF93-C13F-F7AFA937C2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1072C5-324A-4119-1E5D-24260CA5BC09}"/>
              </a:ext>
            </a:extLst>
          </p:cNvPr>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52485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30</a:t>
            </a:fld>
            <a:endParaRPr lang="en-US"/>
          </a:p>
        </p:txBody>
      </p:sp>
    </p:spTree>
    <p:extLst>
      <p:ext uri="{BB962C8B-B14F-4D97-AF65-F5344CB8AC3E}">
        <p14:creationId xmlns:p14="http://schemas.microsoft.com/office/powerpoint/2010/main" val="361312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3961772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20-min timer</a:t>
            </a:r>
          </a:p>
        </p:txBody>
      </p:sp>
    </p:spTree>
    <p:extLst>
      <p:ext uri="{BB962C8B-B14F-4D97-AF65-F5344CB8AC3E}">
        <p14:creationId xmlns:p14="http://schemas.microsoft.com/office/powerpoint/2010/main" val="3538507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43</a:t>
            </a:fld>
            <a:endParaRPr lang="en-US"/>
          </a:p>
        </p:txBody>
      </p:sp>
    </p:spTree>
    <p:extLst>
      <p:ext uri="{BB962C8B-B14F-4D97-AF65-F5344CB8AC3E}">
        <p14:creationId xmlns:p14="http://schemas.microsoft.com/office/powerpoint/2010/main" val="3799462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48</a:t>
            </a:fld>
            <a:endParaRPr lang="en-US"/>
          </a:p>
        </p:txBody>
      </p:sp>
    </p:spTree>
    <p:extLst>
      <p:ext uri="{BB962C8B-B14F-4D97-AF65-F5344CB8AC3E}">
        <p14:creationId xmlns:p14="http://schemas.microsoft.com/office/powerpoint/2010/main" val="2464745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51</a:t>
            </a:fld>
            <a:endParaRPr lang="en-US"/>
          </a:p>
        </p:txBody>
      </p:sp>
    </p:spTree>
    <p:extLst>
      <p:ext uri="{BB962C8B-B14F-4D97-AF65-F5344CB8AC3E}">
        <p14:creationId xmlns:p14="http://schemas.microsoft.com/office/powerpoint/2010/main" val="3851673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0423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53</a:t>
            </a:fld>
            <a:endParaRPr lang="en-US"/>
          </a:p>
        </p:txBody>
      </p:sp>
    </p:spTree>
    <p:extLst>
      <p:ext uri="{BB962C8B-B14F-4D97-AF65-F5344CB8AC3E}">
        <p14:creationId xmlns:p14="http://schemas.microsoft.com/office/powerpoint/2010/main" val="1624833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4659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consider beginning by looking at data broadly </a:t>
            </a:r>
          </a:p>
          <a:p>
            <a:pPr marL="171450" indent="-171450">
              <a:buFont typeface="Arial" panose="020B0604020202020204" pitchFamily="34" charset="0"/>
              <a:buChar char="•"/>
            </a:pPr>
            <a:r>
              <a:rPr lang="en-US"/>
              <a:t>compared against district or state benchmarks</a:t>
            </a:r>
          </a:p>
          <a:p>
            <a:pPr marL="171450" indent="-171450">
              <a:buFont typeface="Arial" panose="020B0604020202020204" pitchFamily="34" charset="0"/>
              <a:buChar char="•"/>
            </a:pPr>
            <a:r>
              <a:rPr lang="en-US"/>
              <a:t>Subgroup analyses</a:t>
            </a:r>
          </a:p>
          <a:p>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57</a:t>
            </a:fld>
            <a:endParaRPr lang="en-US"/>
          </a:p>
        </p:txBody>
      </p:sp>
    </p:spTree>
    <p:extLst>
      <p:ext uri="{BB962C8B-B14F-4D97-AF65-F5344CB8AC3E}">
        <p14:creationId xmlns:p14="http://schemas.microsoft.com/office/powerpoint/2010/main" val="3445723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1888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might zoom in at the grade-level looking at distribution across risk category, mastery, or growth</a:t>
            </a:r>
          </a:p>
        </p:txBody>
      </p:sp>
      <p:sp>
        <p:nvSpPr>
          <p:cNvPr id="4" name="Slide Number Placeholder 3"/>
          <p:cNvSpPr>
            <a:spLocks noGrp="1"/>
          </p:cNvSpPr>
          <p:nvPr>
            <p:ph type="sldNum" sz="quarter" idx="5"/>
          </p:nvPr>
        </p:nvSpPr>
        <p:spPr/>
        <p:txBody>
          <a:bodyPr/>
          <a:lstStyle/>
          <a:p>
            <a:fld id="{58D11C9F-81FA-4052-9B37-1EF4A4EF7E85}" type="slidenum">
              <a:rPr lang="en-US" smtClean="0"/>
              <a:t>58</a:t>
            </a:fld>
            <a:endParaRPr lang="en-US"/>
          </a:p>
        </p:txBody>
      </p:sp>
    </p:spTree>
    <p:extLst>
      <p:ext uri="{BB962C8B-B14F-4D97-AF65-F5344CB8AC3E}">
        <p14:creationId xmlns:p14="http://schemas.microsoft.com/office/powerpoint/2010/main" val="1662124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C21B-EFD2-7A5E-4AA2-99C8B6958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5EA8C-37BB-F153-78AE-661B637EB7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C876A-94EB-63E2-EB39-4F0FE57555BA}"/>
              </a:ext>
            </a:extLst>
          </p:cNvPr>
          <p:cNvSpPr>
            <a:spLocks noGrp="1"/>
          </p:cNvSpPr>
          <p:nvPr>
            <p:ph type="body" idx="1"/>
          </p:nvPr>
        </p:nvSpPr>
        <p:spPr/>
        <p:txBody>
          <a:bodyPr/>
          <a:lstStyle/>
          <a:p>
            <a:r>
              <a:rPr lang="en-US"/>
              <a:t>15-min timer</a:t>
            </a:r>
          </a:p>
        </p:txBody>
      </p:sp>
      <p:sp>
        <p:nvSpPr>
          <p:cNvPr id="4" name="Slide Number Placeholder 3">
            <a:extLst>
              <a:ext uri="{FF2B5EF4-FFF2-40B4-BE49-F238E27FC236}">
                <a16:creationId xmlns:a16="http://schemas.microsoft.com/office/drawing/2014/main" id="{1CA2039F-429E-5DC3-1280-82FA1C2CF044}"/>
              </a:ext>
            </a:extLst>
          </p:cNvPr>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692138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65</a:t>
            </a:fld>
            <a:endParaRPr lang="en-US"/>
          </a:p>
        </p:txBody>
      </p:sp>
    </p:spTree>
    <p:extLst>
      <p:ext uri="{BB962C8B-B14F-4D97-AF65-F5344CB8AC3E}">
        <p14:creationId xmlns:p14="http://schemas.microsoft.com/office/powerpoint/2010/main" val="1886022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66</a:t>
            </a:fld>
            <a:endParaRPr lang="en-US"/>
          </a:p>
        </p:txBody>
      </p:sp>
    </p:spTree>
    <p:extLst>
      <p:ext uri="{BB962C8B-B14F-4D97-AF65-F5344CB8AC3E}">
        <p14:creationId xmlns:p14="http://schemas.microsoft.com/office/powerpoint/2010/main" val="4163710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67</a:t>
            </a:fld>
            <a:endParaRPr lang="en-US"/>
          </a:p>
        </p:txBody>
      </p:sp>
    </p:spTree>
    <p:extLst>
      <p:ext uri="{BB962C8B-B14F-4D97-AF65-F5344CB8AC3E}">
        <p14:creationId xmlns:p14="http://schemas.microsoft.com/office/powerpoint/2010/main" val="1422159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68</a:t>
            </a:fld>
            <a:endParaRPr lang="en-US"/>
          </a:p>
        </p:txBody>
      </p:sp>
    </p:spTree>
    <p:extLst>
      <p:ext uri="{BB962C8B-B14F-4D97-AF65-F5344CB8AC3E}">
        <p14:creationId xmlns:p14="http://schemas.microsoft.com/office/powerpoint/2010/main" val="3261351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5A2F364-F0C4-4B2D-822E-43EBCE1F570C}" type="slidenum">
              <a:rPr lang="en-US" smtClean="0"/>
              <a:t>78</a:t>
            </a:fld>
            <a:endParaRPr lang="en-US"/>
          </a:p>
        </p:txBody>
      </p:sp>
    </p:spTree>
    <p:extLst>
      <p:ext uri="{BB962C8B-B14F-4D97-AF65-F5344CB8AC3E}">
        <p14:creationId xmlns:p14="http://schemas.microsoft.com/office/powerpoint/2010/main" val="3851673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0423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student-level data, procedures for teaching is below 80% indicating Tier 1 is not yet in place as planned </a:t>
            </a:r>
          </a:p>
        </p:txBody>
      </p:sp>
      <p:sp>
        <p:nvSpPr>
          <p:cNvPr id="4" name="Slide Number Placeholder 3"/>
          <p:cNvSpPr>
            <a:spLocks noGrp="1"/>
          </p:cNvSpPr>
          <p:nvPr>
            <p:ph type="sldNum" sz="quarter" idx="5"/>
          </p:nvPr>
        </p:nvSpPr>
        <p:spPr/>
        <p:txBody>
          <a:bodyPr/>
          <a:lstStyle/>
          <a:p>
            <a:fld id="{FCBDACA8-45AF-461A-9F93-73E959B08D0A}" type="slidenum">
              <a:rPr lang="en-US" smtClean="0"/>
              <a:t>80</a:t>
            </a:fld>
            <a:endParaRPr lang="en-US"/>
          </a:p>
        </p:txBody>
      </p:sp>
    </p:spTree>
    <p:extLst>
      <p:ext uri="{BB962C8B-B14F-4D97-AF65-F5344CB8AC3E}">
        <p14:creationId xmlns:p14="http://schemas.microsoft.com/office/powerpoint/2010/main" val="3258982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D1DBB-847A-524C-B487-991486998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0FF0F-AABF-60F1-1AC0-28DFF5D5A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70F02-21B8-A219-DEF8-7FBB7F974F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1317AE-8A07-27F9-674F-B70136DCBC38}"/>
              </a:ext>
            </a:extLst>
          </p:cNvPr>
          <p:cNvSpPr>
            <a:spLocks noGrp="1"/>
          </p:cNvSpPr>
          <p:nvPr>
            <p:ph type="sldNum" sz="quarter" idx="5"/>
          </p:nvPr>
        </p:nvSpPr>
        <p:spPr/>
        <p:txBody>
          <a:bodyPr/>
          <a:lstStyle/>
          <a:p>
            <a:fld id="{FCBDACA8-45AF-461A-9F93-73E959B08D0A}" type="slidenum">
              <a:rPr lang="en-US" smtClean="0"/>
              <a:t>81</a:t>
            </a:fld>
            <a:endParaRPr lang="en-US"/>
          </a:p>
        </p:txBody>
      </p:sp>
    </p:spTree>
    <p:extLst>
      <p:ext uri="{BB962C8B-B14F-4D97-AF65-F5344CB8AC3E}">
        <p14:creationId xmlns:p14="http://schemas.microsoft.com/office/powerpoint/2010/main" val="2235592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1937135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3205C-EA6E-1496-D23B-2964BF31F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00480-6F22-632C-09AF-9CBDCE6D0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2F86E-8ECC-47CE-92C0-014890BCADCD}"/>
              </a:ext>
            </a:extLst>
          </p:cNvPr>
          <p:cNvSpPr>
            <a:spLocks noGrp="1"/>
          </p:cNvSpPr>
          <p:nvPr>
            <p:ph type="body" idx="1"/>
          </p:nvPr>
        </p:nvSpPr>
        <p:spPr/>
        <p:txBody>
          <a:bodyPr/>
          <a:lstStyle/>
          <a:p>
            <a:r>
              <a:rPr lang="en-US"/>
              <a:t>We see similar patterns looking at Direct Observation Report</a:t>
            </a:r>
          </a:p>
          <a:p>
            <a:endParaRPr lang="en-US"/>
          </a:p>
        </p:txBody>
      </p:sp>
      <p:sp>
        <p:nvSpPr>
          <p:cNvPr id="4" name="Slide Number Placeholder 3">
            <a:extLst>
              <a:ext uri="{FF2B5EF4-FFF2-40B4-BE49-F238E27FC236}">
                <a16:creationId xmlns:a16="http://schemas.microsoft.com/office/drawing/2014/main" id="{A175F569-3BE9-4046-A7BF-D364B3352BD9}"/>
              </a:ext>
            </a:extLst>
          </p:cNvPr>
          <p:cNvSpPr>
            <a:spLocks noGrp="1"/>
          </p:cNvSpPr>
          <p:nvPr>
            <p:ph type="sldNum" sz="quarter" idx="5"/>
          </p:nvPr>
        </p:nvSpPr>
        <p:spPr/>
        <p:txBody>
          <a:bodyPr/>
          <a:lstStyle/>
          <a:p>
            <a:fld id="{FCBDACA8-45AF-461A-9F93-73E959B08D0A}" type="slidenum">
              <a:rPr lang="en-US" smtClean="0"/>
              <a:t>82</a:t>
            </a:fld>
            <a:endParaRPr lang="en-US"/>
          </a:p>
        </p:txBody>
      </p:sp>
    </p:spTree>
    <p:extLst>
      <p:ext uri="{BB962C8B-B14F-4D97-AF65-F5344CB8AC3E}">
        <p14:creationId xmlns:p14="http://schemas.microsoft.com/office/powerpoint/2010/main" val="3958832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83</a:t>
            </a:fld>
            <a:endParaRPr lang="en-US"/>
          </a:p>
        </p:txBody>
      </p:sp>
    </p:spTree>
    <p:extLst>
      <p:ext uri="{BB962C8B-B14F-4D97-AF65-F5344CB8AC3E}">
        <p14:creationId xmlns:p14="http://schemas.microsoft.com/office/powerpoint/2010/main" val="2053021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85</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5A2F364-F0C4-4B2D-822E-43EBCE1F570C}" type="slidenum">
              <a:rPr lang="en-US" smtClean="0"/>
              <a:t>91</a:t>
            </a:fld>
            <a:endParaRPr lang="en-US"/>
          </a:p>
        </p:txBody>
      </p:sp>
    </p:spTree>
    <p:extLst>
      <p:ext uri="{BB962C8B-B14F-4D97-AF65-F5344CB8AC3E}">
        <p14:creationId xmlns:p14="http://schemas.microsoft.com/office/powerpoint/2010/main" val="3988369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0483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student-level data, procedures for teaching, reinforcing, and monitoring indicate Tier 1 is being implemented as planned.</a:t>
            </a:r>
          </a:p>
        </p:txBody>
      </p:sp>
      <p:sp>
        <p:nvSpPr>
          <p:cNvPr id="4" name="Slide Number Placeholder 3"/>
          <p:cNvSpPr>
            <a:spLocks noGrp="1"/>
          </p:cNvSpPr>
          <p:nvPr>
            <p:ph type="sldNum" sz="quarter" idx="5"/>
          </p:nvPr>
        </p:nvSpPr>
        <p:spPr/>
        <p:txBody>
          <a:bodyPr/>
          <a:lstStyle/>
          <a:p>
            <a:fld id="{FCBDACA8-45AF-461A-9F93-73E959B08D0A}" type="slidenum">
              <a:rPr lang="en-US" smtClean="0"/>
              <a:t>93</a:t>
            </a:fld>
            <a:endParaRPr lang="en-US"/>
          </a:p>
        </p:txBody>
      </p:sp>
    </p:spTree>
    <p:extLst>
      <p:ext uri="{BB962C8B-B14F-4D97-AF65-F5344CB8AC3E}">
        <p14:creationId xmlns:p14="http://schemas.microsoft.com/office/powerpoint/2010/main" val="2130886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B296-2450-5B4E-8482-5317B6379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23FED-8059-1033-423C-6C543A667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BC35E-D2CC-3A4A-7301-BCEC9DC95E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Staff are letting us know that they want more strategies to support students with Tier 2 and Tier 3 needs</a:t>
            </a:r>
          </a:p>
        </p:txBody>
      </p:sp>
      <p:sp>
        <p:nvSpPr>
          <p:cNvPr id="4" name="Slide Number Placeholder 3">
            <a:extLst>
              <a:ext uri="{FF2B5EF4-FFF2-40B4-BE49-F238E27FC236}">
                <a16:creationId xmlns:a16="http://schemas.microsoft.com/office/drawing/2014/main" id="{88C73E6D-E881-D999-9C8D-32A9252F26F7}"/>
              </a:ext>
            </a:extLst>
          </p:cNvPr>
          <p:cNvSpPr>
            <a:spLocks noGrp="1"/>
          </p:cNvSpPr>
          <p:nvPr>
            <p:ph type="sldNum" sz="quarter" idx="5"/>
          </p:nvPr>
        </p:nvSpPr>
        <p:spPr/>
        <p:txBody>
          <a:bodyPr/>
          <a:lstStyle/>
          <a:p>
            <a:fld id="{FCBDACA8-45AF-461A-9F93-73E959B08D0A}" type="slidenum">
              <a:rPr lang="en-US" smtClean="0"/>
              <a:t>94</a:t>
            </a:fld>
            <a:endParaRPr lang="en-US"/>
          </a:p>
        </p:txBody>
      </p:sp>
    </p:spTree>
    <p:extLst>
      <p:ext uri="{BB962C8B-B14F-4D97-AF65-F5344CB8AC3E}">
        <p14:creationId xmlns:p14="http://schemas.microsoft.com/office/powerpoint/2010/main" val="2331227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2480166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112</a:t>
            </a:fld>
            <a:endParaRPr lang="en-US"/>
          </a:p>
        </p:txBody>
      </p:sp>
    </p:spTree>
    <p:extLst>
      <p:ext uri="{BB962C8B-B14F-4D97-AF65-F5344CB8AC3E}">
        <p14:creationId xmlns:p14="http://schemas.microsoft.com/office/powerpoint/2010/main" val="2515005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220507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4133905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115</a:t>
            </a:fld>
            <a:endParaRPr lang="en-US"/>
          </a:p>
        </p:txBody>
      </p:sp>
    </p:spTree>
    <p:extLst>
      <p:ext uri="{BB962C8B-B14F-4D97-AF65-F5344CB8AC3E}">
        <p14:creationId xmlns:p14="http://schemas.microsoft.com/office/powerpoint/2010/main" val="800216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a coach, you might consider setting aside time to review coaching protocol for Session 1 especially the after coaching tips, action items, and reflection!</a:t>
            </a:r>
          </a:p>
        </p:txBody>
      </p:sp>
      <p:sp>
        <p:nvSpPr>
          <p:cNvPr id="4" name="Slide Number Placeholder 3"/>
          <p:cNvSpPr>
            <a:spLocks noGrp="1"/>
          </p:cNvSpPr>
          <p:nvPr>
            <p:ph type="sldNum" sz="quarter" idx="5"/>
          </p:nvPr>
        </p:nvSpPr>
        <p:spPr/>
        <p:txBody>
          <a:bodyPr/>
          <a:lstStyle/>
          <a:p>
            <a:fld id="{58D11C9F-81FA-4052-9B37-1EF4A4EF7E85}" type="slidenum">
              <a:rPr lang="en-US" smtClean="0"/>
              <a:t>116</a:t>
            </a:fld>
            <a:endParaRPr lang="en-US"/>
          </a:p>
        </p:txBody>
      </p:sp>
    </p:spTree>
    <p:extLst>
      <p:ext uri="{BB962C8B-B14F-4D97-AF65-F5344CB8AC3E}">
        <p14:creationId xmlns:p14="http://schemas.microsoft.com/office/powerpoint/2010/main" val="4279436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117</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a:t>
            </a:fld>
            <a:endParaRPr lang="en-US"/>
          </a:p>
        </p:txBody>
      </p:sp>
    </p:spTree>
    <p:extLst>
      <p:ext uri="{BB962C8B-B14F-4D97-AF65-F5344CB8AC3E}">
        <p14:creationId xmlns:p14="http://schemas.microsoft.com/office/powerpoint/2010/main" val="383849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3258174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32B00-A4A1-52D0-33BB-296BEDEE9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4E1E8-6DCB-A1FF-32E7-335B0BD55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242CA-D0E0-BB09-8E84-61348CA98D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2B059A-40C9-26AA-28A6-00638C23DC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541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4.png"/><Relationship Id="rId7" Type="http://schemas.openxmlformats.org/officeDocument/2006/relationships/image" Target="../media/image97.png"/><Relationship Id="rId2" Type="http://schemas.openxmlformats.org/officeDocument/2006/relationships/image" Target="../media/image243.png"/><Relationship Id="rId1" Type="http://schemas.openxmlformats.org/officeDocument/2006/relationships/slideLayout" Target="../slideLayouts/slideLayout8.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 Id="rId9" Type="http://schemas.openxmlformats.org/officeDocument/2006/relationships/image" Target="../media/image249.png"/></Relationships>
</file>

<file path=ppt/slides/_rels/slide10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8" Type="http://schemas.openxmlformats.org/officeDocument/2006/relationships/image" Target="../media/image260.jpeg"/><Relationship Id="rId13" Type="http://schemas.openxmlformats.org/officeDocument/2006/relationships/image" Target="../media/image265.jpeg"/><Relationship Id="rId18" Type="http://schemas.openxmlformats.org/officeDocument/2006/relationships/image" Target="../media/image270.jpeg"/><Relationship Id="rId3" Type="http://schemas.openxmlformats.org/officeDocument/2006/relationships/image" Target="../media/image255.jpeg"/><Relationship Id="rId21" Type="http://schemas.openxmlformats.org/officeDocument/2006/relationships/image" Target="../media/image273.png"/><Relationship Id="rId7" Type="http://schemas.openxmlformats.org/officeDocument/2006/relationships/image" Target="../media/image259.jpeg"/><Relationship Id="rId12" Type="http://schemas.openxmlformats.org/officeDocument/2006/relationships/image" Target="../media/image264.jpeg"/><Relationship Id="rId17" Type="http://schemas.openxmlformats.org/officeDocument/2006/relationships/image" Target="../media/image269.jpeg"/><Relationship Id="rId2" Type="http://schemas.openxmlformats.org/officeDocument/2006/relationships/notesSlide" Target="../notesSlides/notesSlide37.xml"/><Relationship Id="rId16" Type="http://schemas.openxmlformats.org/officeDocument/2006/relationships/image" Target="../media/image268.jpeg"/><Relationship Id="rId20" Type="http://schemas.openxmlformats.org/officeDocument/2006/relationships/image" Target="../media/image272.png"/><Relationship Id="rId1" Type="http://schemas.openxmlformats.org/officeDocument/2006/relationships/slideLayout" Target="../slideLayouts/slideLayout10.xml"/><Relationship Id="rId6" Type="http://schemas.openxmlformats.org/officeDocument/2006/relationships/image" Target="../media/image258.jpeg"/><Relationship Id="rId11" Type="http://schemas.openxmlformats.org/officeDocument/2006/relationships/image" Target="../media/image263.jpeg"/><Relationship Id="rId5" Type="http://schemas.openxmlformats.org/officeDocument/2006/relationships/image" Target="../media/image257.jpeg"/><Relationship Id="rId15" Type="http://schemas.openxmlformats.org/officeDocument/2006/relationships/image" Target="../media/image267.jpeg"/><Relationship Id="rId10" Type="http://schemas.openxmlformats.org/officeDocument/2006/relationships/image" Target="../media/image262.jpeg"/><Relationship Id="rId19" Type="http://schemas.openxmlformats.org/officeDocument/2006/relationships/image" Target="../media/image271.jpeg"/><Relationship Id="rId4" Type="http://schemas.openxmlformats.org/officeDocument/2006/relationships/image" Target="../media/image256.jpeg"/><Relationship Id="rId9" Type="http://schemas.openxmlformats.org/officeDocument/2006/relationships/image" Target="../media/image261.jpeg"/><Relationship Id="rId14" Type="http://schemas.openxmlformats.org/officeDocument/2006/relationships/image" Target="../media/image26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6.xml"/><Relationship Id="rId6" Type="http://schemas.openxmlformats.org/officeDocument/2006/relationships/image" Target="../media/image210.svg"/><Relationship Id="rId5" Type="http://schemas.openxmlformats.org/officeDocument/2006/relationships/image" Target="../media/image209.png"/><Relationship Id="rId4" Type="http://schemas.openxmlformats.org/officeDocument/2006/relationships/image" Target="../media/image208.svg"/></Relationships>
</file>

<file path=ppt/slides/_rels/slide111.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278.png"/></Relationships>
</file>

<file path=ppt/slides/_rels/slide116.xml.rels><?xml version="1.0" encoding="UTF-8" standalone="yes"?>
<Relationships xmlns="http://schemas.openxmlformats.org/package/2006/relationships"><Relationship Id="rId3" Type="http://schemas.openxmlformats.org/officeDocument/2006/relationships/image" Target="../media/image279.png"/><Relationship Id="rId7" Type="http://schemas.openxmlformats.org/officeDocument/2006/relationships/image" Target="../media/image28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17.xml.rels><?xml version="1.0" encoding="UTF-8" standalone="yes"?>
<Relationships xmlns="http://schemas.openxmlformats.org/package/2006/relationships"><Relationship Id="rId8" Type="http://schemas.openxmlformats.org/officeDocument/2006/relationships/image" Target="../media/image286.svg"/><Relationship Id="rId3" Type="http://schemas.openxmlformats.org/officeDocument/2006/relationships/image" Target="../media/image281.jpeg"/><Relationship Id="rId7" Type="http://schemas.openxmlformats.org/officeDocument/2006/relationships/image" Target="../media/image285.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284.sv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jpeg"/><Relationship Id="rId9" Type="http://schemas.openxmlformats.org/officeDocument/2006/relationships/image" Target="../media/image287.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hyperlink" Target="https://www.ci3t.org/measures" TargetMode="Externa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8.png"/><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image" Target="../media/image112.svg"/></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4.svg"/></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5.png"/><Relationship Id="rId1" Type="http://schemas.openxmlformats.org/officeDocument/2006/relationships/slideLayout" Target="../slideLayouts/slideLayout8.xml"/><Relationship Id="rId4" Type="http://schemas.openxmlformats.org/officeDocument/2006/relationships/image" Target="../media/image114.svg"/></Relationships>
</file>

<file path=ppt/slides/_rels/slide32.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8.xml"/><Relationship Id="rId5" Type="http://schemas.openxmlformats.org/officeDocument/2006/relationships/image" Target="../media/image117.png"/><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8.xml"/><Relationship Id="rId5" Type="http://schemas.openxmlformats.org/officeDocument/2006/relationships/image" Target="../media/image11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8.png"/><Relationship Id="rId1" Type="http://schemas.openxmlformats.org/officeDocument/2006/relationships/slideLayout" Target="../slideLayouts/slideLayout8.xml"/><Relationship Id="rId4" Type="http://schemas.openxmlformats.org/officeDocument/2006/relationships/image" Target="../media/image114.svg"/></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14.sv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21.png"/><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image" Target="../media/image114.sv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jpeg"/><Relationship Id="rId18" Type="http://schemas.openxmlformats.org/officeDocument/2006/relationships/image" Target="../media/image141.jpeg"/><Relationship Id="rId26" Type="http://schemas.openxmlformats.org/officeDocument/2006/relationships/image" Target="../media/image149.png"/><Relationship Id="rId3" Type="http://schemas.openxmlformats.org/officeDocument/2006/relationships/image" Target="../media/image126.jpeg"/><Relationship Id="rId21" Type="http://schemas.openxmlformats.org/officeDocument/2006/relationships/image" Target="../media/image144.jpeg"/><Relationship Id="rId7" Type="http://schemas.openxmlformats.org/officeDocument/2006/relationships/image" Target="../media/image130.jpeg"/><Relationship Id="rId12" Type="http://schemas.openxmlformats.org/officeDocument/2006/relationships/image" Target="../media/image135.jpeg"/><Relationship Id="rId17" Type="http://schemas.openxmlformats.org/officeDocument/2006/relationships/image" Target="../media/image140.jpeg"/><Relationship Id="rId25" Type="http://schemas.openxmlformats.org/officeDocument/2006/relationships/image" Target="../media/image148.png"/><Relationship Id="rId2" Type="http://schemas.openxmlformats.org/officeDocument/2006/relationships/notesSlide" Target="../notesSlides/notesSlide12.xml"/><Relationship Id="rId16" Type="http://schemas.openxmlformats.org/officeDocument/2006/relationships/image" Target="../media/image139.jpeg"/><Relationship Id="rId20" Type="http://schemas.openxmlformats.org/officeDocument/2006/relationships/image" Target="../media/image143.jpeg"/><Relationship Id="rId29" Type="http://schemas.openxmlformats.org/officeDocument/2006/relationships/image" Target="../media/image81.png"/><Relationship Id="rId1" Type="http://schemas.openxmlformats.org/officeDocument/2006/relationships/slideLayout" Target="../slideLayouts/slideLayout10.xml"/><Relationship Id="rId6" Type="http://schemas.openxmlformats.org/officeDocument/2006/relationships/image" Target="../media/image129.jpeg"/><Relationship Id="rId11" Type="http://schemas.openxmlformats.org/officeDocument/2006/relationships/image" Target="../media/image134.jpeg"/><Relationship Id="rId24" Type="http://schemas.openxmlformats.org/officeDocument/2006/relationships/image" Target="../media/image147.jpeg"/><Relationship Id="rId5" Type="http://schemas.openxmlformats.org/officeDocument/2006/relationships/image" Target="../media/image128.jpeg"/><Relationship Id="rId15" Type="http://schemas.openxmlformats.org/officeDocument/2006/relationships/image" Target="../media/image138.jpeg"/><Relationship Id="rId23" Type="http://schemas.openxmlformats.org/officeDocument/2006/relationships/image" Target="../media/image146.jpeg"/><Relationship Id="rId28" Type="http://schemas.openxmlformats.org/officeDocument/2006/relationships/image" Target="../media/image151.png"/><Relationship Id="rId10" Type="http://schemas.openxmlformats.org/officeDocument/2006/relationships/image" Target="../media/image133.jpeg"/><Relationship Id="rId19" Type="http://schemas.openxmlformats.org/officeDocument/2006/relationships/image" Target="../media/image142.jpeg"/><Relationship Id="rId4" Type="http://schemas.openxmlformats.org/officeDocument/2006/relationships/image" Target="../media/image127.jpeg"/><Relationship Id="rId9" Type="http://schemas.openxmlformats.org/officeDocument/2006/relationships/image" Target="../media/image132.jpeg"/><Relationship Id="rId14" Type="http://schemas.openxmlformats.org/officeDocument/2006/relationships/image" Target="../media/image137.jpeg"/><Relationship Id="rId22" Type="http://schemas.openxmlformats.org/officeDocument/2006/relationships/image" Target="../media/image145.jpeg"/><Relationship Id="rId27" Type="http://schemas.openxmlformats.org/officeDocument/2006/relationships/image" Target="../media/image150.png"/><Relationship Id="rId30" Type="http://schemas.openxmlformats.org/officeDocument/2006/relationships/image" Target="../media/image152.png"/></Relationships>
</file>

<file path=ppt/slides/_rels/slide4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62.png"/><Relationship Id="rId5" Type="http://schemas.openxmlformats.org/officeDocument/2006/relationships/diagramQuickStyle" Target="../diagrams/quickStyle3.xml"/><Relationship Id="rId10" Type="http://schemas.openxmlformats.org/officeDocument/2006/relationships/hyperlink" Target="https://www.ci3t.org/measures" TargetMode="External"/><Relationship Id="rId4" Type="http://schemas.openxmlformats.org/officeDocument/2006/relationships/diagramLayout" Target="../diagrams/layout3.xml"/><Relationship Id="rId9" Type="http://schemas.openxmlformats.org/officeDocument/2006/relationships/image" Target="../media/image155.png"/></Relationships>
</file>

<file path=ppt/slides/_rels/slide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1.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7.png"/></Relationships>
</file>

<file path=ppt/slides/_rels/slide4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png"/></Relationships>
</file>

<file path=ppt/slides/_rels/slide5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8" Type="http://schemas.openxmlformats.org/officeDocument/2006/relationships/image" Target="../media/image175.jpeg"/><Relationship Id="rId13" Type="http://schemas.openxmlformats.org/officeDocument/2006/relationships/image" Target="../media/image180.jpeg"/><Relationship Id="rId18" Type="http://schemas.openxmlformats.org/officeDocument/2006/relationships/image" Target="../media/image185.jpeg"/><Relationship Id="rId3" Type="http://schemas.openxmlformats.org/officeDocument/2006/relationships/image" Target="../media/image160.png"/><Relationship Id="rId21" Type="http://schemas.openxmlformats.org/officeDocument/2006/relationships/image" Target="../media/image188.jpeg"/><Relationship Id="rId7" Type="http://schemas.openxmlformats.org/officeDocument/2006/relationships/image" Target="../media/image174.jpeg"/><Relationship Id="rId12" Type="http://schemas.openxmlformats.org/officeDocument/2006/relationships/image" Target="../media/image179.jpeg"/><Relationship Id="rId17" Type="http://schemas.openxmlformats.org/officeDocument/2006/relationships/image" Target="../media/image184.jpeg"/><Relationship Id="rId2" Type="http://schemas.openxmlformats.org/officeDocument/2006/relationships/notesSlide" Target="../notesSlides/notesSlide21.xml"/><Relationship Id="rId16" Type="http://schemas.openxmlformats.org/officeDocument/2006/relationships/image" Target="../media/image183.jpeg"/><Relationship Id="rId20" Type="http://schemas.openxmlformats.org/officeDocument/2006/relationships/image" Target="../media/image187.jpeg"/><Relationship Id="rId1" Type="http://schemas.openxmlformats.org/officeDocument/2006/relationships/slideLayout" Target="../slideLayouts/slideLayout10.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49.png"/><Relationship Id="rId15" Type="http://schemas.openxmlformats.org/officeDocument/2006/relationships/image" Target="../media/image182.jpeg"/><Relationship Id="rId10" Type="http://schemas.openxmlformats.org/officeDocument/2006/relationships/image" Target="../media/image177.jpeg"/><Relationship Id="rId19" Type="http://schemas.openxmlformats.org/officeDocument/2006/relationships/image" Target="../media/image186.jpeg"/><Relationship Id="rId4" Type="http://schemas.openxmlformats.org/officeDocument/2006/relationships/image" Target="../media/image152.png"/><Relationship Id="rId9" Type="http://schemas.openxmlformats.org/officeDocument/2006/relationships/image" Target="../media/image176.jpeg"/><Relationship Id="rId14" Type="http://schemas.openxmlformats.org/officeDocument/2006/relationships/image" Target="../media/image181.jpeg"/><Relationship Id="rId22" Type="http://schemas.openxmlformats.org/officeDocument/2006/relationships/image" Target="../media/image189.jpeg"/></Relationships>
</file>

<file path=ppt/slides/_rels/slide6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192.png"/></Relationships>
</file>

<file path=ppt/slides/_rels/slide6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194.png"/></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5.jpe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7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jpeg"/></Relationships>
</file>

<file path=ppt/slides/_rels/slide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6.xml"/><Relationship Id="rId6" Type="http://schemas.openxmlformats.org/officeDocument/2006/relationships/image" Target="../media/image210.svg"/><Relationship Id="rId5" Type="http://schemas.openxmlformats.org/officeDocument/2006/relationships/image" Target="../media/image209.png"/><Relationship Id="rId4" Type="http://schemas.openxmlformats.org/officeDocument/2006/relationships/image" Target="../media/image208.svg"/></Relationships>
</file>

<file path=ppt/slides/_rels/slide7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hyperlink" Target="https://www.ci3t.org/measures" TargetMode="External"/><Relationship Id="rId4" Type="http://schemas.openxmlformats.org/officeDocument/2006/relationships/image" Target="../media/image61.png"/></Relationships>
</file>

<file path=ppt/slides/_rels/slide8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214.png"/></Relationships>
</file>

<file path=ppt/slides/_rels/slide8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114.svg"/><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doi.org/10.17161/ci3t.42880" TargetMode="External"/><Relationship Id="rId5" Type="http://schemas.openxmlformats.org/officeDocument/2006/relationships/image" Target="../media/image218.png"/><Relationship Id="rId4" Type="http://schemas.openxmlformats.org/officeDocument/2006/relationships/image" Target="../media/image217.png"/></Relationships>
</file>

<file path=ppt/slides/_rels/slide8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8" Type="http://schemas.openxmlformats.org/officeDocument/2006/relationships/hyperlink" Target="https://doi.org/10.17161/ci3t.42880" TargetMode="External"/><Relationship Id="rId3" Type="http://schemas.openxmlformats.org/officeDocument/2006/relationships/image" Target="../media/image221.jpeg"/><Relationship Id="rId7" Type="http://schemas.openxmlformats.org/officeDocument/2006/relationships/image" Target="../media/image22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 Id="rId9" Type="http://schemas.openxmlformats.org/officeDocument/2006/relationships/image" Target="../media/image226.png"/></Relationships>
</file>

<file path=ppt/slides/_rels/slide8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233.png"/></Relationships>
</file>

<file path=ppt/slides/_rels/slide9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38.jpeg"/><Relationship Id="rId5" Type="http://schemas.openxmlformats.org/officeDocument/2006/relationships/image" Target="../media/image237.png"/><Relationship Id="rId4" Type="http://schemas.openxmlformats.org/officeDocument/2006/relationships/image" Target="../media/image236.png"/></Relationships>
</file>

<file path=ppt/slides/_rels/slide9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385069" y="-212727"/>
            <a:ext cx="11353800" cy="2387600"/>
          </a:xfrm>
        </p:spPr>
        <p:txBody>
          <a:bodyPr>
            <a:noAutofit/>
          </a:bodyPr>
          <a:lstStyle/>
          <a:p>
            <a:r>
              <a:rPr lang="en-US" sz="4400"/>
              <a:t>Implementing Comprehensive, Integrated, Three-tiered (Ci3T) Models: Using Data to Inform Professional Learning</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1898329"/>
            <a:ext cx="10515600" cy="1655762"/>
          </a:xfrm>
        </p:spPr>
        <p:txBody>
          <a:bodyPr anchor="ctr"/>
          <a:lstStyle/>
          <a:p>
            <a:r>
              <a:rPr lang="en-US"/>
              <a:t>Enhanced Ci3T Implementation Series and Delivery (E-Ci3T) Session 3</a:t>
            </a:r>
          </a:p>
        </p:txBody>
      </p:sp>
      <p:sp>
        <p:nvSpPr>
          <p:cNvPr id="6" name="Rounded Rectangle 11">
            <a:extLst>
              <a:ext uri="{FF2B5EF4-FFF2-40B4-BE49-F238E27FC236}">
                <a16:creationId xmlns:a16="http://schemas.microsoft.com/office/drawing/2014/main" id="{29E226DD-3925-47DC-DDAD-91CF3CE958A6}"/>
              </a:ext>
            </a:extLst>
          </p:cNvPr>
          <p:cNvSpPr/>
          <p:nvPr/>
        </p:nvSpPr>
        <p:spPr>
          <a:xfrm>
            <a:off x="453131" y="3554639"/>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2">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p:txBody>
      </p:sp>
      <p:pic>
        <p:nvPicPr>
          <p:cNvPr id="7" name="Picture 6">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665" y="3176925"/>
            <a:ext cx="3873204" cy="3394092"/>
          </a:xfrm>
          <a:prstGeom prst="rect">
            <a:avLst/>
          </a:prstGeom>
          <a:ln>
            <a:solidFill>
              <a:schemeClr val="tx1"/>
            </a:solidFill>
          </a:ln>
        </p:spPr>
      </p:pic>
      <p:sp>
        <p:nvSpPr>
          <p:cNvPr id="8" name="Rectangle 7">
            <a:extLst>
              <a:ext uri="{FF2B5EF4-FFF2-40B4-BE49-F238E27FC236}">
                <a16:creationId xmlns:a16="http://schemas.microsoft.com/office/drawing/2014/main" id="{CEB776C3-772B-5136-04CB-D260F34FFA36}"/>
              </a:ext>
            </a:extLst>
          </p:cNvPr>
          <p:cNvSpPr/>
          <p:nvPr/>
        </p:nvSpPr>
        <p:spPr>
          <a:xfrm>
            <a:off x="7652084" y="5665147"/>
            <a:ext cx="4253046"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25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Content Placeholder 5"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7"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9"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42078688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53415-18B1-2606-5D91-86EA0DB22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CCD1A-1CEB-2CCE-5BDC-664173EDC6AD}"/>
              </a:ext>
            </a:extLst>
          </p:cNvPr>
          <p:cNvSpPr>
            <a:spLocks noGrp="1"/>
          </p:cNvSpPr>
          <p:nvPr>
            <p:ph type="title"/>
          </p:nvPr>
        </p:nvSpPr>
        <p:spPr/>
        <p:txBody>
          <a:bodyPr/>
          <a:lstStyle/>
          <a:p>
            <a:r>
              <a:rPr lang="en-US"/>
              <a:t>Data-Informed Decision Making:</a:t>
            </a:r>
          </a:p>
        </p:txBody>
      </p:sp>
      <p:sp>
        <p:nvSpPr>
          <p:cNvPr id="3" name="Text Placeholder 2">
            <a:extLst>
              <a:ext uri="{FF2B5EF4-FFF2-40B4-BE49-F238E27FC236}">
                <a16:creationId xmlns:a16="http://schemas.microsoft.com/office/drawing/2014/main" id="{21793299-11C7-13C9-8A98-FE2B7B4D2E67}"/>
              </a:ext>
            </a:extLst>
          </p:cNvPr>
          <p:cNvSpPr>
            <a:spLocks noGrp="1"/>
          </p:cNvSpPr>
          <p:nvPr>
            <p:ph type="body" idx="1"/>
          </p:nvPr>
        </p:nvSpPr>
        <p:spPr/>
        <p:txBody>
          <a:bodyPr/>
          <a:lstStyle/>
          <a:p>
            <a:r>
              <a:rPr lang="en-US"/>
              <a:t>Set Professional Learning Targets and Resources</a:t>
            </a:r>
          </a:p>
          <a:p>
            <a:r>
              <a:rPr lang="en-US" b="1"/>
              <a:t>Develop Communication Plans with Staff and Families</a:t>
            </a:r>
          </a:p>
          <a:p>
            <a:endParaRPr lang="en-US"/>
          </a:p>
        </p:txBody>
      </p:sp>
      <p:pic>
        <p:nvPicPr>
          <p:cNvPr id="5" name="Picture 4" descr="A screenshot of a computer&#10;&#10;Description automatically generated">
            <a:extLst>
              <a:ext uri="{FF2B5EF4-FFF2-40B4-BE49-F238E27FC236}">
                <a16:creationId xmlns:a16="http://schemas.microsoft.com/office/drawing/2014/main" id="{919E680C-1614-F37E-F968-A055AD4611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19"/>
          <a:stretch/>
        </p:blipFill>
        <p:spPr>
          <a:xfrm>
            <a:off x="10041099" y="4818185"/>
            <a:ext cx="1791004" cy="1805789"/>
          </a:xfrm>
          <a:prstGeom prst="rect">
            <a:avLst/>
          </a:prstGeom>
          <a:ln>
            <a:solidFill>
              <a:schemeClr val="tx1"/>
            </a:solidFill>
          </a:ln>
        </p:spPr>
      </p:pic>
      <p:sp>
        <p:nvSpPr>
          <p:cNvPr id="6" name="Rectangle 5">
            <a:extLst>
              <a:ext uri="{FF2B5EF4-FFF2-40B4-BE49-F238E27FC236}">
                <a16:creationId xmlns:a16="http://schemas.microsoft.com/office/drawing/2014/main" id="{3C331C14-D616-9876-9D67-303C18362125}"/>
              </a:ext>
            </a:extLst>
          </p:cNvPr>
          <p:cNvSpPr/>
          <p:nvPr/>
        </p:nvSpPr>
        <p:spPr>
          <a:xfrm>
            <a:off x="9847385" y="4589463"/>
            <a:ext cx="2215661" cy="21513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a:extLst>
              <a:ext uri="{FF2B5EF4-FFF2-40B4-BE49-F238E27FC236}">
                <a16:creationId xmlns:a16="http://schemas.microsoft.com/office/drawing/2014/main" id="{DF4224A9-4C09-4EF1-32FB-CFB23DD8E2B3}"/>
              </a:ext>
            </a:extLst>
          </p:cNvPr>
          <p:cNvSpPr/>
          <p:nvPr/>
        </p:nvSpPr>
        <p:spPr>
          <a:xfrm>
            <a:off x="300038" y="5543550"/>
            <a:ext cx="10792959" cy="108042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1.14 FACULTY AND STAFF ENGAGEMENT</a:t>
            </a:r>
          </a:p>
          <a:p>
            <a:r>
              <a:rPr lang="en-US" sz="1400" dirty="0">
                <a:solidFill>
                  <a:schemeClr val="bg1"/>
                </a:solidFill>
              </a:rPr>
              <a:t>Tier 1 leadership teams purposefully and regularly engage all faculty and staff in co-designing and actively revising the content and the implementation of foundational Tier 1 practices (items 1.3-1.10) and systems (items 1.12-1.13) based on the regular review of schoolwide and community data.</a:t>
            </a:r>
          </a:p>
        </p:txBody>
      </p:sp>
      <p:pic>
        <p:nvPicPr>
          <p:cNvPr id="7" name="Picture 6" descr="Tiered Fidelity Inventory (TFI) Manual - Version 3">
            <a:extLst>
              <a:ext uri="{FF2B5EF4-FFF2-40B4-BE49-F238E27FC236}">
                <a16:creationId xmlns:a16="http://schemas.microsoft.com/office/drawing/2014/main" id="{E2CC403F-5C73-BEC0-ACC0-AB57A152CB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5625" y="4943475"/>
            <a:ext cx="1476375" cy="1914525"/>
          </a:xfrm>
          <a:prstGeom prst="rect">
            <a:avLst/>
          </a:prstGeom>
        </p:spPr>
      </p:pic>
    </p:spTree>
    <p:extLst>
      <p:ext uri="{BB962C8B-B14F-4D97-AF65-F5344CB8AC3E}">
        <p14:creationId xmlns:p14="http://schemas.microsoft.com/office/powerpoint/2010/main" val="39352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D369-BC52-6581-9703-E62055B1CE43}"/>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1C30670-826A-244D-B229-9EC3095C38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2" name="Title 1">
            <a:extLst>
              <a:ext uri="{FF2B5EF4-FFF2-40B4-BE49-F238E27FC236}">
                <a16:creationId xmlns:a16="http://schemas.microsoft.com/office/drawing/2014/main" id="{A0075AAB-88AC-FA3B-C424-F48F9445AFF2}"/>
              </a:ext>
            </a:extLst>
          </p:cNvPr>
          <p:cNvSpPr>
            <a:spLocks noGrp="1"/>
          </p:cNvSpPr>
          <p:nvPr>
            <p:ph type="title"/>
          </p:nvPr>
        </p:nvSpPr>
        <p:spPr/>
        <p:txBody>
          <a:bodyPr/>
          <a:lstStyle/>
          <a:p>
            <a:r>
              <a:rPr lang="en-US"/>
              <a:t>Foundational Ci3T Implementation &amp; Professional Learning Activities</a:t>
            </a:r>
          </a:p>
        </p:txBody>
      </p:sp>
      <p:sp>
        <p:nvSpPr>
          <p:cNvPr id="4" name="Rectangle 3">
            <a:extLst>
              <a:ext uri="{FF2B5EF4-FFF2-40B4-BE49-F238E27FC236}">
                <a16:creationId xmlns:a16="http://schemas.microsoft.com/office/drawing/2014/main" id="{B6B9BE36-90D2-BBED-AD8D-B1EBBA0051D2}"/>
              </a:ext>
            </a:extLst>
          </p:cNvPr>
          <p:cNvSpPr/>
          <p:nvPr/>
        </p:nvSpPr>
        <p:spPr>
          <a:xfrm>
            <a:off x="1415714" y="3222459"/>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207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50F19-E561-1414-ED9A-A05C5D2B1DE6}"/>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98E73C3-CD92-C6E3-FB56-0E8BCCF99D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2" name="Title 1">
            <a:extLst>
              <a:ext uri="{FF2B5EF4-FFF2-40B4-BE49-F238E27FC236}">
                <a16:creationId xmlns:a16="http://schemas.microsoft.com/office/drawing/2014/main" id="{16FFB159-7C83-4872-5B2E-FA0933438AFE}"/>
              </a:ext>
            </a:extLst>
          </p:cNvPr>
          <p:cNvSpPr>
            <a:spLocks noGrp="1"/>
          </p:cNvSpPr>
          <p:nvPr>
            <p:ph type="title"/>
          </p:nvPr>
        </p:nvSpPr>
        <p:spPr/>
        <p:txBody>
          <a:bodyPr/>
          <a:lstStyle/>
          <a:p>
            <a:r>
              <a:rPr lang="en-US"/>
              <a:t>Foundational Ci3T Implementation &amp; Professional Learning Activities</a:t>
            </a:r>
          </a:p>
        </p:txBody>
      </p:sp>
      <p:sp>
        <p:nvSpPr>
          <p:cNvPr id="4" name="Rectangle 3">
            <a:extLst>
              <a:ext uri="{FF2B5EF4-FFF2-40B4-BE49-F238E27FC236}">
                <a16:creationId xmlns:a16="http://schemas.microsoft.com/office/drawing/2014/main" id="{1F981700-3137-DE04-62A5-1B69D41E65A5}"/>
              </a:ext>
            </a:extLst>
          </p:cNvPr>
          <p:cNvSpPr/>
          <p:nvPr/>
        </p:nvSpPr>
        <p:spPr>
          <a:xfrm>
            <a:off x="1415714" y="3508209"/>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247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48D6F-0D0D-CD40-6CF2-30AE43ED0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7C2E8-AB04-85B1-2A0F-93E85980B1EB}"/>
              </a:ext>
            </a:extLst>
          </p:cNvPr>
          <p:cNvSpPr>
            <a:spLocks noGrp="1"/>
          </p:cNvSpPr>
          <p:nvPr>
            <p:ph type="title"/>
          </p:nvPr>
        </p:nvSpPr>
        <p:spPr/>
        <p:txBody>
          <a:bodyPr/>
          <a:lstStyle/>
          <a:p>
            <a:r>
              <a:rPr lang="en-US"/>
              <a:t>Sharing Treatment Integrity and Social Validity Data</a:t>
            </a:r>
          </a:p>
        </p:txBody>
      </p:sp>
      <p:grpSp>
        <p:nvGrpSpPr>
          <p:cNvPr id="10" name="Group 9">
            <a:extLst>
              <a:ext uri="{FF2B5EF4-FFF2-40B4-BE49-F238E27FC236}">
                <a16:creationId xmlns:a16="http://schemas.microsoft.com/office/drawing/2014/main" id="{35F8B52B-D9EE-9A97-FE17-58EB3DAF50BC}"/>
              </a:ext>
            </a:extLst>
          </p:cNvPr>
          <p:cNvGrpSpPr/>
          <p:nvPr/>
        </p:nvGrpSpPr>
        <p:grpSpPr>
          <a:xfrm>
            <a:off x="838200" y="1903628"/>
            <a:ext cx="10763374" cy="4338776"/>
            <a:chOff x="838200" y="1690686"/>
            <a:chExt cx="11011148" cy="4338775"/>
          </a:xfrm>
        </p:grpSpPr>
        <p:pic>
          <p:nvPicPr>
            <p:cNvPr id="5" name="Picture 4" descr="Table&#10;&#10;Description automatically generated">
              <a:extLst>
                <a:ext uri="{FF2B5EF4-FFF2-40B4-BE49-F238E27FC236}">
                  <a16:creationId xmlns:a16="http://schemas.microsoft.com/office/drawing/2014/main" id="{E489305C-7F13-1B96-4AED-F401ED71F0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71141"/>
              <a:ext cx="3478133" cy="1956449"/>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E71DEFB8-C722-24A2-52F7-309E2752B7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3045" y="1690686"/>
              <a:ext cx="3478133" cy="1956449"/>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486B8C2C-1E8E-4BE0-0EF6-664BFCA886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1690686"/>
              <a:ext cx="3478133" cy="1956449"/>
            </a:xfrm>
            <a:prstGeom prst="rect">
              <a:avLst/>
            </a:prstGeom>
            <a:ln>
              <a:solidFill>
                <a:schemeClr val="tx1"/>
              </a:solidFill>
            </a:ln>
          </p:spPr>
        </p:pic>
        <p:pic>
          <p:nvPicPr>
            <p:cNvPr id="11" name="Picture 10" descr="Chart&#10;&#10;Description automatically generated">
              <a:extLst>
                <a:ext uri="{FF2B5EF4-FFF2-40B4-BE49-F238E27FC236}">
                  <a16:creationId xmlns:a16="http://schemas.microsoft.com/office/drawing/2014/main" id="{0B9795CF-AF60-3551-A7A9-2B1FF4F6E7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3045" y="4071141"/>
              <a:ext cx="3478133" cy="1956449"/>
            </a:xfrm>
            <a:prstGeom prst="rect">
              <a:avLst/>
            </a:prstGeom>
            <a:ln>
              <a:solidFill>
                <a:schemeClr val="tx1"/>
              </a:solidFill>
            </a:ln>
          </p:spPr>
        </p:pic>
        <p:pic>
          <p:nvPicPr>
            <p:cNvPr id="4" name="Picture 3" descr="Chart, bar chart&#10;&#10;Description automatically generated">
              <a:extLst>
                <a:ext uri="{FF2B5EF4-FFF2-40B4-BE49-F238E27FC236}">
                  <a16:creationId xmlns:a16="http://schemas.microsoft.com/office/drawing/2014/main" id="{EC51DEC5-060C-0430-0FC0-8C38B5AC92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67890" y="4071141"/>
              <a:ext cx="3481458" cy="1958320"/>
            </a:xfrm>
            <a:prstGeom prst="rect">
              <a:avLst/>
            </a:prstGeom>
            <a:ln>
              <a:solidFill>
                <a:schemeClr val="tx1"/>
              </a:solidFill>
            </a:ln>
          </p:spPr>
        </p:pic>
      </p:grpSp>
      <p:pic>
        <p:nvPicPr>
          <p:cNvPr id="3" name="Content Placeholder 5" descr="A person holding a pen and writing on a clipboard&#10;&#10;Description automatically generated">
            <a:extLst>
              <a:ext uri="{FF2B5EF4-FFF2-40B4-BE49-F238E27FC236}">
                <a16:creationId xmlns:a16="http://schemas.microsoft.com/office/drawing/2014/main" id="{4F02B3CA-4265-04AA-D995-9E33988DB5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50752" y="-27894"/>
            <a:ext cx="877824" cy="1371600"/>
          </a:xfrm>
          <a:prstGeom prst="rect">
            <a:avLst/>
          </a:prstGeom>
        </p:spPr>
      </p:pic>
      <p:grpSp>
        <p:nvGrpSpPr>
          <p:cNvPr id="12" name="Group 11">
            <a:extLst>
              <a:ext uri="{FF2B5EF4-FFF2-40B4-BE49-F238E27FC236}">
                <a16:creationId xmlns:a16="http://schemas.microsoft.com/office/drawing/2014/main" id="{902D400C-01F7-ED3D-010B-9E75779491F9}"/>
              </a:ext>
            </a:extLst>
          </p:cNvPr>
          <p:cNvGrpSpPr/>
          <p:nvPr/>
        </p:nvGrpSpPr>
        <p:grpSpPr>
          <a:xfrm>
            <a:off x="8123442" y="1903628"/>
            <a:ext cx="3478132" cy="1956449"/>
            <a:chOff x="8123442" y="1903628"/>
            <a:chExt cx="3478132" cy="1956449"/>
          </a:xfrm>
        </p:grpSpPr>
        <p:pic>
          <p:nvPicPr>
            <p:cNvPr id="14" name="Picture 13" descr="Chart, bar chart&#10;&#10;Description automatically generated">
              <a:extLst>
                <a:ext uri="{FF2B5EF4-FFF2-40B4-BE49-F238E27FC236}">
                  <a16:creationId xmlns:a16="http://schemas.microsoft.com/office/drawing/2014/main" id="{746BAAEF-4925-DA51-A1DA-C98D152C7A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23442" y="1903628"/>
              <a:ext cx="3478132" cy="1956449"/>
            </a:xfrm>
            <a:prstGeom prst="rect">
              <a:avLst/>
            </a:prstGeom>
            <a:ln>
              <a:solidFill>
                <a:schemeClr val="tx1"/>
              </a:solidFill>
            </a:ln>
          </p:spPr>
        </p:pic>
        <p:pic>
          <p:nvPicPr>
            <p:cNvPr id="2050" name="Picture 2">
              <a:extLst>
                <a:ext uri="{FF2B5EF4-FFF2-40B4-BE49-F238E27FC236}">
                  <a16:creationId xmlns:a16="http://schemas.microsoft.com/office/drawing/2014/main" id="{C65787C9-61C3-E4DD-3722-FFE15C85D9C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67131" y="2274194"/>
              <a:ext cx="2548543" cy="1576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49689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576AA-D2FA-58E5-5F80-992D1FE4DE5C}"/>
              </a:ext>
            </a:extLst>
          </p:cNvPr>
          <p:cNvSpPr>
            <a:spLocks noGrp="1"/>
          </p:cNvSpPr>
          <p:nvPr>
            <p:ph type="title"/>
          </p:nvPr>
        </p:nvSpPr>
        <p:spPr/>
        <p:txBody>
          <a:bodyPr/>
          <a:lstStyle/>
          <a:p>
            <a:r>
              <a:rPr lang="en-US"/>
              <a:t>Sharing Treatment Integrity and Social Validity Data</a:t>
            </a:r>
          </a:p>
        </p:txBody>
      </p:sp>
      <p:grpSp>
        <p:nvGrpSpPr>
          <p:cNvPr id="3" name="Group 2">
            <a:extLst>
              <a:ext uri="{FF2B5EF4-FFF2-40B4-BE49-F238E27FC236}">
                <a16:creationId xmlns:a16="http://schemas.microsoft.com/office/drawing/2014/main" id="{8CA91D68-A159-E1E4-266F-288EE9FFA566}"/>
              </a:ext>
            </a:extLst>
          </p:cNvPr>
          <p:cNvGrpSpPr/>
          <p:nvPr/>
        </p:nvGrpSpPr>
        <p:grpSpPr>
          <a:xfrm>
            <a:off x="381000" y="2219636"/>
            <a:ext cx="11430000" cy="3266764"/>
            <a:chOff x="0" y="3092918"/>
            <a:chExt cx="12217836" cy="3258082"/>
          </a:xfrm>
        </p:grpSpPr>
        <p:pic>
          <p:nvPicPr>
            <p:cNvPr id="4" name="Picture 3">
              <a:extLst>
                <a:ext uri="{FF2B5EF4-FFF2-40B4-BE49-F238E27FC236}">
                  <a16:creationId xmlns:a16="http://schemas.microsoft.com/office/drawing/2014/main" id="{E4D20845-2907-E9B8-9546-D5E35BBA0F2E}"/>
                </a:ext>
              </a:extLst>
            </p:cNvPr>
            <p:cNvPicPr>
              <a:picLocks noChangeAspect="1"/>
            </p:cNvPicPr>
            <p:nvPr/>
          </p:nvPicPr>
          <p:blipFill>
            <a:blip r:embed="rId2"/>
            <a:stretch>
              <a:fillRect/>
            </a:stretch>
          </p:blipFill>
          <p:spPr>
            <a:xfrm>
              <a:off x="201873" y="4071144"/>
              <a:ext cx="11784928" cy="2279856"/>
            </a:xfrm>
            <a:prstGeom prst="rect">
              <a:avLst/>
            </a:prstGeom>
            <a:ln>
              <a:noFill/>
            </a:ln>
          </p:spPr>
        </p:pic>
        <p:pic>
          <p:nvPicPr>
            <p:cNvPr id="5" name="Picture 4">
              <a:extLst>
                <a:ext uri="{FF2B5EF4-FFF2-40B4-BE49-F238E27FC236}">
                  <a16:creationId xmlns:a16="http://schemas.microsoft.com/office/drawing/2014/main" id="{A1825302-AFEC-7983-A008-5458FBC1B41A}"/>
                </a:ext>
              </a:extLst>
            </p:cNvPr>
            <p:cNvPicPr>
              <a:picLocks noChangeAspect="1"/>
            </p:cNvPicPr>
            <p:nvPr/>
          </p:nvPicPr>
          <p:blipFill>
            <a:blip r:embed="rId3"/>
            <a:stretch>
              <a:fillRect/>
            </a:stretch>
          </p:blipFill>
          <p:spPr>
            <a:xfrm>
              <a:off x="0" y="3092918"/>
              <a:ext cx="12217836" cy="978225"/>
            </a:xfrm>
            <a:prstGeom prst="rect">
              <a:avLst/>
            </a:prstGeom>
            <a:ln>
              <a:noFill/>
            </a:ln>
          </p:spPr>
        </p:pic>
      </p:grpSp>
    </p:spTree>
    <p:extLst>
      <p:ext uri="{BB962C8B-B14F-4D97-AF65-F5344CB8AC3E}">
        <p14:creationId xmlns:p14="http://schemas.microsoft.com/office/powerpoint/2010/main" val="263070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4096-78D5-0C5C-B568-BCDAD323F40D}"/>
              </a:ext>
            </a:extLst>
          </p:cNvPr>
          <p:cNvSpPr>
            <a:spLocks noGrp="1"/>
          </p:cNvSpPr>
          <p:nvPr>
            <p:ph type="title"/>
          </p:nvPr>
        </p:nvSpPr>
        <p:spPr/>
        <p:txBody>
          <a:bodyPr/>
          <a:lstStyle/>
          <a:p>
            <a:r>
              <a:rPr lang="en-US"/>
              <a:t>Example: Making Explicit Connections </a:t>
            </a:r>
          </a:p>
        </p:txBody>
      </p:sp>
      <p:pic>
        <p:nvPicPr>
          <p:cNvPr id="5" name="Picture 4" descr="Table&#10;&#10;Description automatically generated">
            <a:extLst>
              <a:ext uri="{FF2B5EF4-FFF2-40B4-BE49-F238E27FC236}">
                <a16:creationId xmlns:a16="http://schemas.microsoft.com/office/drawing/2014/main" id="{EE62B3D1-BD51-5F0F-7647-6AFF083CABA5}"/>
              </a:ext>
            </a:extLst>
          </p:cNvPr>
          <p:cNvPicPr>
            <a:picLocks noChangeAspect="1"/>
          </p:cNvPicPr>
          <p:nvPr/>
        </p:nvPicPr>
        <p:blipFill>
          <a:blip r:embed="rId2"/>
          <a:stretch>
            <a:fillRect/>
          </a:stretch>
        </p:blipFill>
        <p:spPr>
          <a:xfrm>
            <a:off x="4576020" y="1945368"/>
            <a:ext cx="6994359" cy="4024894"/>
          </a:xfrm>
          <a:prstGeom prst="rect">
            <a:avLst/>
          </a:prstGeom>
          <a:ln>
            <a:solidFill>
              <a:schemeClr val="tx1"/>
            </a:solidFill>
          </a:ln>
        </p:spPr>
      </p:pic>
      <p:pic>
        <p:nvPicPr>
          <p:cNvPr id="13" name="Picture 12">
            <a:extLst>
              <a:ext uri="{FF2B5EF4-FFF2-40B4-BE49-F238E27FC236}">
                <a16:creationId xmlns:a16="http://schemas.microsoft.com/office/drawing/2014/main" id="{8300A22F-4A25-F86F-4299-7B729A9278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621" y="1945368"/>
            <a:ext cx="3625527" cy="4024814"/>
          </a:xfrm>
          <a:prstGeom prst="rect">
            <a:avLst/>
          </a:prstGeom>
          <a:ln>
            <a:solidFill>
              <a:schemeClr val="tx1"/>
            </a:solidFill>
          </a:ln>
        </p:spPr>
      </p:pic>
      <p:sp>
        <p:nvSpPr>
          <p:cNvPr id="14" name="Arrow: Right 13">
            <a:extLst>
              <a:ext uri="{FF2B5EF4-FFF2-40B4-BE49-F238E27FC236}">
                <a16:creationId xmlns:a16="http://schemas.microsoft.com/office/drawing/2014/main" id="{981B47C2-2B54-F5D3-D463-0D2D1291406B}"/>
              </a:ext>
            </a:extLst>
          </p:cNvPr>
          <p:cNvSpPr/>
          <p:nvPr/>
        </p:nvSpPr>
        <p:spPr>
          <a:xfrm>
            <a:off x="3958391" y="3681663"/>
            <a:ext cx="786073" cy="469231"/>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6880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29ABA-58A4-36E8-D5DF-A2E4FB260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10FE4-A105-AAD3-659E-A65E4A2F8405}"/>
              </a:ext>
            </a:extLst>
          </p:cNvPr>
          <p:cNvSpPr>
            <a:spLocks noGrp="1"/>
          </p:cNvSpPr>
          <p:nvPr>
            <p:ph type="title"/>
          </p:nvPr>
        </p:nvSpPr>
        <p:spPr/>
        <p:txBody>
          <a:bodyPr/>
          <a:lstStyle/>
          <a:p>
            <a:r>
              <a:rPr lang="en-US"/>
              <a:t>Sharing Systematic Screening Data</a:t>
            </a:r>
          </a:p>
        </p:txBody>
      </p:sp>
      <p:sp>
        <p:nvSpPr>
          <p:cNvPr id="3" name="Content Placeholder 2">
            <a:extLst>
              <a:ext uri="{FF2B5EF4-FFF2-40B4-BE49-F238E27FC236}">
                <a16:creationId xmlns:a16="http://schemas.microsoft.com/office/drawing/2014/main" id="{0FC1E361-48FD-04F6-57C7-CCE89CC6361B}"/>
              </a:ext>
            </a:extLst>
          </p:cNvPr>
          <p:cNvSpPr>
            <a:spLocks noGrp="1"/>
          </p:cNvSpPr>
          <p:nvPr>
            <p:ph idx="1"/>
          </p:nvPr>
        </p:nvSpPr>
        <p:spPr>
          <a:xfrm>
            <a:off x="838200" y="1825625"/>
            <a:ext cx="10662920" cy="4351338"/>
          </a:xfrm>
        </p:spPr>
        <p:txBody>
          <a:bodyPr vert="horz" lIns="91440" tIns="45720" rIns="91440" bIns="45720" rtlCol="0" anchor="t">
            <a:normAutofit/>
          </a:bodyPr>
          <a:lstStyle/>
          <a:p>
            <a:pPr marL="0" indent="0">
              <a:buNone/>
            </a:pPr>
            <a:r>
              <a:rPr lang="en-US"/>
              <a:t>Once academic and behavior screening data are collected, data are shared at the:</a:t>
            </a:r>
          </a:p>
          <a:p>
            <a:r>
              <a:rPr lang="en-US" sz="2400"/>
              <a:t>School-wide (e.g., Tier 1 efforts)</a:t>
            </a:r>
            <a:endParaRPr lang="en-US" sz="2400">
              <a:cs typeface="Arial"/>
            </a:endParaRPr>
          </a:p>
          <a:p>
            <a:r>
              <a:rPr lang="en-US" sz="2400"/>
              <a:t>Grade or department (e.g., Tier 1 efforts, low-intensity strategies)</a:t>
            </a:r>
            <a:endParaRPr lang="en-US" sz="2400">
              <a:cs typeface="Arial"/>
            </a:endParaRPr>
          </a:p>
          <a:p>
            <a:r>
              <a:rPr lang="en-US" sz="2400"/>
              <a:t>Class level (e.g., low-intensity strategies)</a:t>
            </a:r>
            <a:endParaRPr lang="en-US" sz="2400">
              <a:cs typeface="Arial"/>
            </a:endParaRPr>
          </a:p>
          <a:p>
            <a:r>
              <a:rPr lang="en-US" sz="2400"/>
              <a:t>Individual student level (e.g., Tier 2 and Tier 3)   </a:t>
            </a:r>
            <a:endParaRPr lang="en-US" sz="2400">
              <a:cs typeface="Arial"/>
            </a:endParaRPr>
          </a:p>
        </p:txBody>
      </p:sp>
      <p:pic>
        <p:nvPicPr>
          <p:cNvPr id="5" name="Picture 4" descr="A screenshot of a computer&#10;&#10;Description automatically generated">
            <a:extLst>
              <a:ext uri="{FF2B5EF4-FFF2-40B4-BE49-F238E27FC236}">
                <a16:creationId xmlns:a16="http://schemas.microsoft.com/office/drawing/2014/main" id="{FCB5E23B-4CA9-3574-E9A4-784831DD2D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4327" y="4936102"/>
            <a:ext cx="5628640" cy="1556773"/>
          </a:xfrm>
          <a:prstGeom prst="rect">
            <a:avLst/>
          </a:prstGeom>
          <a:ln>
            <a:solidFill>
              <a:schemeClr val="tx1"/>
            </a:solidFill>
          </a:ln>
        </p:spPr>
      </p:pic>
      <p:pic>
        <p:nvPicPr>
          <p:cNvPr id="4" name="Picture 3" descr="A hand holding a flashlight&#10;&#10;Description automatically generated">
            <a:extLst>
              <a:ext uri="{FF2B5EF4-FFF2-40B4-BE49-F238E27FC236}">
                <a16:creationId xmlns:a16="http://schemas.microsoft.com/office/drawing/2014/main" id="{1528ED89-F938-44F4-BC41-DB7669F121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9600150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F58D2-F042-C330-141E-17FAC264B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F4F57-B0BB-4893-5DBD-DA9E13FA1CD1}"/>
              </a:ext>
            </a:extLst>
          </p:cNvPr>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BA9F64D6-F058-FB8B-0863-A87D59EFE5D8}"/>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3">
            <a:extLst>
              <a:ext uri="{FF2B5EF4-FFF2-40B4-BE49-F238E27FC236}">
                <a16:creationId xmlns:a16="http://schemas.microsoft.com/office/drawing/2014/main" id="{BBC9EFBC-3D4C-44A8-1F23-3094EFEDC9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7">
            <a:extLst>
              <a:ext uri="{FF2B5EF4-FFF2-40B4-BE49-F238E27FC236}">
                <a16:creationId xmlns:a16="http://schemas.microsoft.com/office/drawing/2014/main" id="{09D882FD-00A2-F38E-5606-04232B23A700}"/>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30E87913-D9FB-4230-4049-EC05C4301A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06DAD98A-B33E-64A2-AB49-A166E0B8CEBB}"/>
                </a:ext>
              </a:extLst>
            </p:cNvPr>
            <p:cNvSpPr/>
            <p:nvPr/>
          </p:nvSpPr>
          <p:spPr>
            <a:xfrm>
              <a:off x="6654604" y="4530511"/>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82621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7">
            <a:extLst>
              <a:ext uri="{FF2B5EF4-FFF2-40B4-BE49-F238E27FC236}">
                <a16:creationId xmlns:a16="http://schemas.microsoft.com/office/drawing/2014/main" id="{72268419-F1F6-4AFB-8324-CC6603D388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3" name="Picture 51">
            <a:extLst>
              <a:ext uri="{FF2B5EF4-FFF2-40B4-BE49-F238E27FC236}">
                <a16:creationId xmlns:a16="http://schemas.microsoft.com/office/drawing/2014/main" id="{BADEB0D8-4927-18AB-A510-49CAAD94DA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4" name="Picture 50">
            <a:extLst>
              <a:ext uri="{FF2B5EF4-FFF2-40B4-BE49-F238E27FC236}">
                <a16:creationId xmlns:a16="http://schemas.microsoft.com/office/drawing/2014/main" id="{53CFDBC9-3717-7608-AA39-3144AA1E98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5" name="Picture 49">
            <a:extLst>
              <a:ext uri="{FF2B5EF4-FFF2-40B4-BE49-F238E27FC236}">
                <a16:creationId xmlns:a16="http://schemas.microsoft.com/office/drawing/2014/main" id="{4175AEFB-35C4-0A79-776D-E35F7C3990A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6" name="Picture 48">
            <a:extLst>
              <a:ext uri="{FF2B5EF4-FFF2-40B4-BE49-F238E27FC236}">
                <a16:creationId xmlns:a16="http://schemas.microsoft.com/office/drawing/2014/main" id="{3A2655C8-308B-B6E8-BBF9-CF1B53D552B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7" name="Picture 42">
            <a:extLst>
              <a:ext uri="{FF2B5EF4-FFF2-40B4-BE49-F238E27FC236}">
                <a16:creationId xmlns:a16="http://schemas.microsoft.com/office/drawing/2014/main" id="{A080A262-EDD1-EBF2-394F-ED4CFC91664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8" name="Picture 46">
            <a:extLst>
              <a:ext uri="{FF2B5EF4-FFF2-40B4-BE49-F238E27FC236}">
                <a16:creationId xmlns:a16="http://schemas.microsoft.com/office/drawing/2014/main" id="{75CD693B-BB45-1742-6160-F356D9BD540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9" name="Picture 45">
            <a:extLst>
              <a:ext uri="{FF2B5EF4-FFF2-40B4-BE49-F238E27FC236}">
                <a16:creationId xmlns:a16="http://schemas.microsoft.com/office/drawing/2014/main" id="{9490C76F-ECEE-E489-C997-4043DE707AB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10" name="Picture 44">
            <a:extLst>
              <a:ext uri="{FF2B5EF4-FFF2-40B4-BE49-F238E27FC236}">
                <a16:creationId xmlns:a16="http://schemas.microsoft.com/office/drawing/2014/main" id="{0732DCC3-940E-39C1-CE79-9E19F246672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11" name="Picture 43">
            <a:extLst>
              <a:ext uri="{FF2B5EF4-FFF2-40B4-BE49-F238E27FC236}">
                <a16:creationId xmlns:a16="http://schemas.microsoft.com/office/drawing/2014/main" id="{63B6D71F-475C-0653-B40C-5EE1BB46392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12" name="Picture 41">
            <a:extLst>
              <a:ext uri="{FF2B5EF4-FFF2-40B4-BE49-F238E27FC236}">
                <a16:creationId xmlns:a16="http://schemas.microsoft.com/office/drawing/2014/main" id="{A8DC6188-FC89-0E38-0819-56CA0F89CB6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13" name="Picture 40">
            <a:extLst>
              <a:ext uri="{FF2B5EF4-FFF2-40B4-BE49-F238E27FC236}">
                <a16:creationId xmlns:a16="http://schemas.microsoft.com/office/drawing/2014/main" id="{44684FC8-6BF8-5DD7-5498-456E5C8C50F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16" name="Picture 39">
            <a:extLst>
              <a:ext uri="{FF2B5EF4-FFF2-40B4-BE49-F238E27FC236}">
                <a16:creationId xmlns:a16="http://schemas.microsoft.com/office/drawing/2014/main" id="{FFFF6E5E-2B09-0E31-7E3D-3FD730866CB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17" name="Picture 38">
            <a:extLst>
              <a:ext uri="{FF2B5EF4-FFF2-40B4-BE49-F238E27FC236}">
                <a16:creationId xmlns:a16="http://schemas.microsoft.com/office/drawing/2014/main" id="{77584AD1-1BFA-83EF-938B-356D395245DC}"/>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18" name="Picture 33">
            <a:extLst>
              <a:ext uri="{FF2B5EF4-FFF2-40B4-BE49-F238E27FC236}">
                <a16:creationId xmlns:a16="http://schemas.microsoft.com/office/drawing/2014/main" id="{BCEA1731-FDC6-CA3E-7FFE-BB45CA21ECAF}"/>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19" name="Picture 36">
            <a:extLst>
              <a:ext uri="{FF2B5EF4-FFF2-40B4-BE49-F238E27FC236}">
                <a16:creationId xmlns:a16="http://schemas.microsoft.com/office/drawing/2014/main" id="{CAE48FD8-FEC7-BF42-AE16-496F2078A39B}"/>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739794" y="4893348"/>
            <a:ext cx="4910719" cy="1741389"/>
          </a:xfrm>
          <a:prstGeom prst="rect">
            <a:avLst/>
          </a:prstGeom>
          <a:noFill/>
        </p:spPr>
      </p:pic>
      <p:pic>
        <p:nvPicPr>
          <p:cNvPr id="20" name="Picture 32">
            <a:extLst>
              <a:ext uri="{FF2B5EF4-FFF2-40B4-BE49-F238E27FC236}">
                <a16:creationId xmlns:a16="http://schemas.microsoft.com/office/drawing/2014/main" id="{49CFAFE4-6B61-C0CC-8ED1-7689F1E88DDC}"/>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640641" y="4970467"/>
            <a:ext cx="4910718" cy="1741389"/>
          </a:xfrm>
          <a:prstGeom prst="rect">
            <a:avLst/>
          </a:prstGeom>
          <a:noFill/>
        </p:spPr>
      </p:pic>
      <p:graphicFrame>
        <p:nvGraphicFramePr>
          <p:cNvPr id="21" name="Table 6">
            <a:extLst>
              <a:ext uri="{FF2B5EF4-FFF2-40B4-BE49-F238E27FC236}">
                <a16:creationId xmlns:a16="http://schemas.microsoft.com/office/drawing/2014/main" id="{2A25BB15-1F7C-83E1-CF59-B4DD79F33A0F}"/>
              </a:ext>
            </a:extLst>
          </p:cNvPr>
          <p:cNvGraphicFramePr>
            <a:graphicFrameLocks noGrp="1"/>
          </p:cNvGraphicFramePr>
          <p:nvPr>
            <p:extLst>
              <p:ext uri="{D42A27DB-BD31-4B8C-83A1-F6EECF244321}">
                <p14:modId xmlns:p14="http://schemas.microsoft.com/office/powerpoint/2010/main" val="2444812029"/>
              </p:ext>
            </p:extLst>
          </p:nvPr>
        </p:nvGraphicFramePr>
        <p:xfrm>
          <a:off x="458008" y="595290"/>
          <a:ext cx="11282888" cy="4077764"/>
        </p:xfrm>
        <a:graphic>
          <a:graphicData uri="http://schemas.openxmlformats.org/drawingml/2006/table">
            <a:tbl>
              <a:tblPr firstRow="1" bandRow="1">
                <a:tableStyleId>{5C22544A-7EE6-4342-B048-85BDC9FD1C3A}</a:tableStyleId>
              </a:tblPr>
              <a:tblGrid>
                <a:gridCol w="5641444">
                  <a:extLst>
                    <a:ext uri="{9D8B030D-6E8A-4147-A177-3AD203B41FA5}">
                      <a16:colId xmlns:a16="http://schemas.microsoft.com/office/drawing/2014/main" val="659750370"/>
                    </a:ext>
                  </a:extLst>
                </a:gridCol>
                <a:gridCol w="5641444">
                  <a:extLst>
                    <a:ext uri="{9D8B030D-6E8A-4147-A177-3AD203B41FA5}">
                      <a16:colId xmlns:a16="http://schemas.microsoft.com/office/drawing/2014/main" val="2693799976"/>
                    </a:ext>
                  </a:extLst>
                </a:gridCol>
              </a:tblGrid>
              <a:tr h="486213">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a:solidFill>
                            <a:schemeClr val="bg1"/>
                          </a:solidFill>
                        </a:rPr>
                        <a:t>Let’s discuss!</a:t>
                      </a:r>
                    </a:p>
                  </a:txBody>
                  <a:tcPr>
                    <a:solidFill>
                      <a:schemeClr val="accent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1">
                        <a:solidFill>
                          <a:schemeClr val="bg1"/>
                        </a:solidFill>
                      </a:endParaRPr>
                    </a:p>
                  </a:txBody>
                  <a:tcPr>
                    <a:solidFill>
                      <a:schemeClr val="accent5"/>
                    </a:solidFill>
                  </a:tcPr>
                </a:tc>
                <a:extLst>
                  <a:ext uri="{0D108BD9-81ED-4DB2-BD59-A6C34878D82A}">
                    <a16:rowId xmlns:a16="http://schemas.microsoft.com/office/drawing/2014/main" val="2349869466"/>
                  </a:ext>
                </a:extLst>
              </a:tr>
              <a:tr h="3591551">
                <a:tc>
                  <a:txBody>
                    <a:bodyPr/>
                    <a:lstStyle/>
                    <a:p>
                      <a:r>
                        <a:rPr lang="en-US" sz="2400" b="1"/>
                        <a:t>Professional Learning Targets and Resources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a:solidFill>
                            <a:schemeClr val="tx1"/>
                          </a:solidFill>
                        </a:rPr>
                        <a:t>What are the next steps to respond to your social validity and treatment integrity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a:solidFill>
                            <a:schemeClr val="tx1"/>
                          </a:solidFill>
                        </a:rPr>
                        <a:t>What are the next steps to respond to your winter screening data?</a:t>
                      </a:r>
                      <a:endParaRPr lang="en-US" sz="900" b="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a:t>Be ready to share at least one concrete action step your team is taking coming out of today’s session!</a:t>
                      </a:r>
                    </a:p>
                  </a:txBody>
                  <a:tcPr>
                    <a:solidFill>
                      <a:srgbClr val="DDE7F0"/>
                    </a:solidFill>
                  </a:tcPr>
                </a:tc>
                <a:tc>
                  <a:txBody>
                    <a:bodyPr/>
                    <a:lstStyle/>
                    <a:p>
                      <a:pPr marL="0" indent="0">
                        <a:buFont typeface="Arial" panose="020B0604020202020204" pitchFamily="34" charset="0"/>
                        <a:buNone/>
                      </a:pPr>
                      <a:r>
                        <a:rPr lang="en-US" sz="2400" b="1" i="0" u="none" kern="1200">
                          <a:solidFill>
                            <a:schemeClr val="tx1"/>
                          </a:solidFill>
                          <a:effectLst/>
                          <a:latin typeface="+mn-lt"/>
                          <a:ea typeface="+mn-ea"/>
                          <a:cs typeface="+mn-cs"/>
                        </a:rPr>
                        <a:t>Communication plans</a:t>
                      </a:r>
                    </a:p>
                    <a:p>
                      <a:pPr marL="342900" indent="-342900">
                        <a:buFont typeface="Arial" panose="020B0604020202020204" pitchFamily="34" charset="0"/>
                        <a:buChar char="•"/>
                      </a:pPr>
                      <a:r>
                        <a:rPr lang="en-US" sz="2400" b="0" i="0" u="none" kern="1200">
                          <a:solidFill>
                            <a:schemeClr val="tx1"/>
                          </a:solidFill>
                          <a:effectLst/>
                          <a:latin typeface="+mn-lt"/>
                          <a:ea typeface="+mn-ea"/>
                          <a:cs typeface="+mn-cs"/>
                        </a:rPr>
                        <a:t>When and how will you share Treatment Integrity and Social Validity data with staff?</a:t>
                      </a:r>
                    </a:p>
                    <a:p>
                      <a:pPr marL="342900" indent="-342900">
                        <a:buFont typeface="Arial" panose="020B0604020202020204" pitchFamily="34" charset="0"/>
                        <a:buChar char="•"/>
                      </a:pPr>
                      <a:r>
                        <a:rPr lang="en-US" sz="2400" b="0" i="0" u="none" kern="1200">
                          <a:solidFill>
                            <a:schemeClr val="tx1"/>
                          </a:solidFill>
                          <a:effectLst/>
                          <a:latin typeface="+mn-lt"/>
                          <a:ea typeface="+mn-ea"/>
                          <a:cs typeface="+mn-cs"/>
                        </a:rPr>
                        <a:t>When and how will you share Winter screening data with faculty and staff?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u="none" kern="1200">
                          <a:solidFill>
                            <a:schemeClr val="tx1"/>
                          </a:solidFill>
                          <a:effectLst/>
                          <a:latin typeface="+mn-lt"/>
                          <a:ea typeface="+mn-ea"/>
                          <a:cs typeface="+mn-cs"/>
                        </a:rPr>
                        <a:t>What new strategies to communicate and collaborate with faculty &amp; staff are you interested in trying?</a:t>
                      </a:r>
                    </a:p>
                  </a:txBody>
                  <a:tcPr>
                    <a:solidFill>
                      <a:srgbClr val="DDE7F0"/>
                    </a:solidFill>
                  </a:tcPr>
                </a:tc>
                <a:extLst>
                  <a:ext uri="{0D108BD9-81ED-4DB2-BD59-A6C34878D82A}">
                    <a16:rowId xmlns:a16="http://schemas.microsoft.com/office/drawing/2014/main" val="927646794"/>
                  </a:ext>
                </a:extLst>
              </a:tr>
            </a:tbl>
          </a:graphicData>
        </a:graphic>
      </p:graphicFrame>
      <p:pic>
        <p:nvPicPr>
          <p:cNvPr id="15" name="Picture 14" descr="Graphical user interface, application&#10;&#10;Description automatically generated">
            <a:extLst>
              <a:ext uri="{FF2B5EF4-FFF2-40B4-BE49-F238E27FC236}">
                <a16:creationId xmlns:a16="http://schemas.microsoft.com/office/drawing/2014/main" id="{7F599B32-DD80-04CD-E149-221B7C4D1AB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8650512" y="5084455"/>
            <a:ext cx="2505547" cy="1359173"/>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14" name="Picture 13" descr="Table&#10;&#10;Description automatically generated">
            <a:extLst>
              <a:ext uri="{FF2B5EF4-FFF2-40B4-BE49-F238E27FC236}">
                <a16:creationId xmlns:a16="http://schemas.microsoft.com/office/drawing/2014/main" id="{64989702-D82B-44B5-F725-F97637F3ABC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819921" y="5343548"/>
            <a:ext cx="1093372" cy="1414952"/>
          </a:xfrm>
          <a:prstGeom prst="rect">
            <a:avLst/>
          </a:prstGeom>
          <a:ln>
            <a:solidFill>
              <a:schemeClr val="tx1"/>
            </a:solidFill>
          </a:ln>
        </p:spPr>
      </p:pic>
    </p:spTree>
    <p:extLst>
      <p:ext uri="{BB962C8B-B14F-4D97-AF65-F5344CB8AC3E}">
        <p14:creationId xmlns:p14="http://schemas.microsoft.com/office/powerpoint/2010/main" val="95625045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498D-98AC-D513-966F-FBE58E361659}"/>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E6E69C49-0700-C03D-54DB-59DD1AE93B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2339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400"/>
              <a:t>Interpret social validity, treatment integrity, and winter screening data at the school- and classroom-level to identify successes and focus areas relative to Ci3T implementation.</a:t>
            </a:r>
          </a:p>
          <a:p>
            <a:pPr marL="457200" marR="0" lvl="0" indent="-457200">
              <a:lnSpc>
                <a:spcPct val="100000"/>
              </a:lnSpc>
              <a:spcBef>
                <a:spcPts val="0"/>
              </a:spcBef>
              <a:spcAft>
                <a:spcPts val="0"/>
              </a:spcAft>
              <a:buFont typeface="+mj-lt"/>
              <a:buAutoNum type="arabicPeriod"/>
            </a:pPr>
            <a:endParaRPr lang="en-US" sz="1400"/>
          </a:p>
          <a:p>
            <a:pPr marL="342900" indent="-342900">
              <a:lnSpc>
                <a:spcPct val="100000"/>
              </a:lnSpc>
              <a:spcBef>
                <a:spcPts val="0"/>
              </a:spcBef>
              <a:buFont typeface="+mj-lt"/>
              <a:buAutoNum type="arabicPeriod"/>
            </a:pPr>
            <a:r>
              <a:rPr lang="en-US" sz="2400"/>
              <a:t>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winter screening data. </a:t>
            </a:r>
          </a:p>
        </p:txBody>
      </p:sp>
      <p:pic>
        <p:nvPicPr>
          <p:cNvPr id="5" name="Picture 4" descr="A screenshot of a computer&#10;&#10;Description automatically generated">
            <a:extLst>
              <a:ext uri="{FF2B5EF4-FFF2-40B4-BE49-F238E27FC236}">
                <a16:creationId xmlns:a16="http://schemas.microsoft.com/office/drawing/2014/main" id="{07C1329B-E396-72BE-733C-C669546195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pic>
        <p:nvPicPr>
          <p:cNvPr id="4" name="Picture 3" descr="A blue and white logo&#10;&#10;Description automatically generated">
            <a:extLst>
              <a:ext uri="{FF2B5EF4-FFF2-40B4-BE49-F238E27FC236}">
                <a16:creationId xmlns:a16="http://schemas.microsoft.com/office/drawing/2014/main" id="{D9E513D1-A6E1-4B9C-520D-68ACDDB6FC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83" y="5403359"/>
            <a:ext cx="1120775" cy="1120775"/>
          </a:xfrm>
          <a:prstGeom prst="rect">
            <a:avLst/>
          </a:prstGeom>
        </p:spPr>
      </p:pic>
      <p:sp>
        <p:nvSpPr>
          <p:cNvPr id="6" name="Rectangle 5">
            <a:extLst>
              <a:ext uri="{FF2B5EF4-FFF2-40B4-BE49-F238E27FC236}">
                <a16:creationId xmlns:a16="http://schemas.microsoft.com/office/drawing/2014/main" id="{463E3EA0-AD25-900E-7370-82DFBDF43912}"/>
              </a:ext>
            </a:extLst>
          </p:cNvPr>
          <p:cNvSpPr/>
          <p:nvPr/>
        </p:nvSpPr>
        <p:spPr>
          <a:xfrm>
            <a:off x="838199" y="5300966"/>
            <a:ext cx="7934325" cy="1325563"/>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77E04F87-EB6D-C49E-A7DA-23957824420A}"/>
              </a:ext>
            </a:extLst>
          </p:cNvPr>
          <p:cNvSpPr txBox="1"/>
          <p:nvPr/>
        </p:nvSpPr>
        <p:spPr>
          <a:xfrm>
            <a:off x="2111542" y="5446916"/>
            <a:ext cx="6621296" cy="1077218"/>
          </a:xfrm>
          <a:prstGeom prst="rect">
            <a:avLst/>
          </a:prstGeom>
          <a:noFill/>
        </p:spPr>
        <p:txBody>
          <a:bodyPr wrap="square" rtlCol="0">
            <a:spAutoFit/>
          </a:bodyPr>
          <a:lstStyle/>
          <a:p>
            <a:r>
              <a:rPr lang="en-US" sz="1600"/>
              <a:t>If you are a </a:t>
            </a:r>
            <a:r>
              <a:rPr lang="en-US" sz="1600">
                <a:solidFill>
                  <a:srgbClr val="000000"/>
                </a:solidFill>
                <a:effectLst/>
                <a:latin typeface="Arial" panose="020B0604020202020204" pitchFamily="34" charset="0"/>
                <a:ea typeface="Calibri" panose="020F0502020204030204" pitchFamily="34" charset="0"/>
              </a:rPr>
              <a:t>Board Certified Behavior Analyst (BCBA), you may accrue up to 2 continuing education units (CEUs) for attending this session. See agenda for task list alignment. </a:t>
            </a:r>
            <a:r>
              <a:rPr lang="en-US" sz="1600">
                <a:solidFill>
                  <a:srgbClr val="000000"/>
                </a:solidFill>
                <a:latin typeface="Arial" panose="020B0604020202020204" pitchFamily="34" charset="0"/>
                <a:ea typeface="Calibri" panose="020F0502020204030204" pitchFamily="34" charset="0"/>
              </a:rPr>
              <a:t>Throughout the session we will share </a:t>
            </a:r>
            <a:r>
              <a:rPr lang="en-US" sz="1600">
                <a:effectLst/>
                <a:latin typeface="Arial" panose="020B0604020202020204" pitchFamily="34" charset="0"/>
                <a:ea typeface="Calibri" panose="020F0502020204030204" pitchFamily="34" charset="0"/>
              </a:rPr>
              <a:t>4 </a:t>
            </a:r>
            <a:r>
              <a:rPr lang="en-US" sz="1600">
                <a:latin typeface="Arial" panose="020B0604020202020204" pitchFamily="34" charset="0"/>
                <a:ea typeface="Calibri" panose="020F0502020204030204" pitchFamily="34" charset="0"/>
              </a:rPr>
              <a:t>key words, write those down to turn in after the session!</a:t>
            </a:r>
            <a:endParaRPr lang="en-US" sz="1600"/>
          </a:p>
        </p:txBody>
      </p:sp>
    </p:spTree>
    <p:extLst>
      <p:ext uri="{BB962C8B-B14F-4D97-AF65-F5344CB8AC3E}">
        <p14:creationId xmlns:p14="http://schemas.microsoft.com/office/powerpoint/2010/main" val="26536905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F539-B0EE-19B0-C67C-0ABC42D00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5A8B9-151E-5011-18EA-2E96083F91C3}"/>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D6007C8B-156C-344B-8F7B-7508069F784F}"/>
              </a:ext>
            </a:extLst>
          </p:cNvPr>
          <p:cNvSpPr>
            <a:spLocks noGrp="1"/>
          </p:cNvSpPr>
          <p:nvPr>
            <p:ph sz="half" idx="1"/>
          </p:nvPr>
        </p:nvSpPr>
        <p:spPr>
          <a:xfrm>
            <a:off x="838199" y="1825625"/>
            <a:ext cx="5491939" cy="4351338"/>
          </a:xfrm>
        </p:spPr>
        <p:txBody>
          <a:bodyPr>
            <a:normAutofit/>
          </a:bodyPr>
          <a:lstStyle/>
          <a:p>
            <a:pPr marL="0" indent="0">
              <a:buNone/>
            </a:pPr>
            <a:r>
              <a:rPr lang="en-US"/>
              <a:t>What is 1 action item you or your team is taking following today’s session?</a:t>
            </a:r>
          </a:p>
        </p:txBody>
      </p:sp>
      <p:pic>
        <p:nvPicPr>
          <p:cNvPr id="11" name="Content Placeholder 10" descr="A screenshot of a chat&#10;&#10;Description automatically generated">
            <a:extLst>
              <a:ext uri="{FF2B5EF4-FFF2-40B4-BE49-F238E27FC236}">
                <a16:creationId xmlns:a16="http://schemas.microsoft.com/office/drawing/2014/main" id="{E59BF5C6-281D-5BC9-61E4-B6472DEF3964}"/>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Group 16">
            <a:extLst>
              <a:ext uri="{FF2B5EF4-FFF2-40B4-BE49-F238E27FC236}">
                <a16:creationId xmlns:a16="http://schemas.microsoft.com/office/drawing/2014/main" id="{371718C3-71B2-323B-D13E-BE578D3AEC61}"/>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5AF12C5E-FF1A-DCCA-9972-EC56BFAF9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17D18067-E063-D5F2-7506-A6C5436DE5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A09BF64E-A444-ACD7-D04A-FF2C1A7D8C1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36803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A87D289-FF34-DFAF-1481-FE80899728CB}"/>
              </a:ext>
            </a:extLst>
          </p:cNvPr>
          <p:cNvGraphicFramePr>
            <a:graphicFrameLocks noGrp="1"/>
          </p:cNvGraphicFramePr>
          <p:nvPr/>
        </p:nvGraphicFramePr>
        <p:xfrm>
          <a:off x="4231105" y="2263363"/>
          <a:ext cx="6779794" cy="3517674"/>
        </p:xfrm>
        <a:graphic>
          <a:graphicData uri="http://schemas.openxmlformats.org/drawingml/2006/table">
            <a:tbl>
              <a:tblPr firstRow="1" firstCol="1" bandRow="1"/>
              <a:tblGrid>
                <a:gridCol w="2794375">
                  <a:extLst>
                    <a:ext uri="{9D8B030D-6E8A-4147-A177-3AD203B41FA5}">
                      <a16:colId xmlns:a16="http://schemas.microsoft.com/office/drawing/2014/main" val="1731182503"/>
                    </a:ext>
                  </a:extLst>
                </a:gridCol>
                <a:gridCol w="2081466">
                  <a:extLst>
                    <a:ext uri="{9D8B030D-6E8A-4147-A177-3AD203B41FA5}">
                      <a16:colId xmlns:a16="http://schemas.microsoft.com/office/drawing/2014/main" val="2473010526"/>
                    </a:ext>
                  </a:extLst>
                </a:gridCol>
                <a:gridCol w="1903953">
                  <a:extLst>
                    <a:ext uri="{9D8B030D-6E8A-4147-A177-3AD203B41FA5}">
                      <a16:colId xmlns:a16="http://schemas.microsoft.com/office/drawing/2014/main" val="55427791"/>
                    </a:ext>
                  </a:extLst>
                </a:gridCol>
              </a:tblGrid>
              <a:tr h="996031">
                <a:tc gridSpan="3">
                  <a:txBody>
                    <a:bodyPr/>
                    <a:lstStyle/>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a:t>
                      </a:r>
                      <a:endParaRPr lang="en-US" sz="11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Location: </a:t>
                      </a:r>
                      <a:r>
                        <a:rPr lang="en-US" sz="1100" kern="0">
                          <a:solidFill>
                            <a:srgbClr val="000000"/>
                          </a:solidFill>
                          <a:effectLst/>
                          <a:latin typeface="Aptos" panose="020B0004020202020204" pitchFamily="34" charset="0"/>
                          <a:ea typeface="Aptos" panose="020B0004020202020204" pitchFamily="34" charset="0"/>
                          <a:cs typeface="Arial" panose="020B0604020202020204" pitchFamily="34" charset="0"/>
                        </a:rPr>
                        <a:t>Remote via Zoom</a:t>
                      </a:r>
                      <a:endParaRPr lang="en-US" sz="11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Attended by: </a:t>
                      </a:r>
                      <a:r>
                        <a:rPr lang="en-US" sz="1100" kern="0">
                          <a:solidFill>
                            <a:srgbClr val="000000"/>
                          </a:solidFill>
                          <a:effectLst/>
                          <a:latin typeface="Aptos" panose="020B0004020202020204" pitchFamily="34" charset="0"/>
                          <a:ea typeface="Aptos" panose="020B0004020202020204" pitchFamily="34" charset="0"/>
                          <a:cs typeface="Arial" panose="020B0604020202020204" pitchFamily="34" charset="0"/>
                        </a:rPr>
                        <a:t>Ci3T Leadership Teams, Ci3T Trainers and Coaches, Faculty and Staff, Families (a</a:t>
                      </a:r>
                      <a:r>
                        <a:rPr lang="en-US" sz="1100" kern="0">
                          <a:solidFill>
                            <a:srgbClr val="000000"/>
                          </a:solidFill>
                          <a:effectLst/>
                          <a:latin typeface="Aptos" panose="020B0004020202020204" pitchFamily="34" charset="0"/>
                          <a:ea typeface="Aptos" panose="020B0004020202020204" pitchFamily="34" charset="0"/>
                          <a:cs typeface="Calibri" panose="020F0502020204030204" pitchFamily="34" charset="0"/>
                        </a:rPr>
                        <a:t>d</a:t>
                      </a:r>
                      <a:r>
                        <a:rPr lang="en-US" sz="1100" kern="0">
                          <a:solidFill>
                            <a:srgbClr val="000000"/>
                          </a:solidFill>
                          <a:effectLst/>
                          <a:latin typeface="Aptos" panose="020B0004020202020204" pitchFamily="34" charset="0"/>
                          <a:ea typeface="Aptos" panose="020B0004020202020204" pitchFamily="34" charset="0"/>
                          <a:cs typeface="Arial" panose="020B0604020202020204" pitchFamily="34" charset="0"/>
                        </a:rPr>
                        <a:t>ults only), Community Members</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6090863"/>
                  </a:ext>
                </a:extLst>
              </a:tr>
              <a:tr h="188653">
                <a:tc>
                  <a:txBody>
                    <a:bodyPr/>
                    <a:lstStyle/>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Session</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Aft>
                          <a:spcPts val="800"/>
                        </a:spcAft>
                        <a:buNone/>
                      </a:pPr>
                      <a:r>
                        <a:rPr lang="en-US" sz="1100" b="1" kern="0">
                          <a:solidFill>
                            <a:srgbClr val="000000"/>
                          </a:solidFill>
                          <a:effectLst/>
                          <a:latin typeface="Aptos" panose="020B0004020202020204" pitchFamily="34" charset="0"/>
                          <a:ea typeface="Calibri" panose="020F0502020204030204" pitchFamily="34" charset="0"/>
                          <a:cs typeface="Arial" panose="020B0604020202020204" pitchFamily="34" charset="0"/>
                        </a:rPr>
                        <a:t>Times (Central)</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 20,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 03,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 01,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 05,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 02, 2025 (Tues)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 22, 2026 (Thurs)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 17, 2026 (Tues)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 10, 2026 (Tues)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 15, 2026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pic>
        <p:nvPicPr>
          <p:cNvPr id="9" name="Picture 8">
            <a:extLst>
              <a:ext uri="{FF2B5EF4-FFF2-40B4-BE49-F238E27FC236}">
                <a16:creationId xmlns:a16="http://schemas.microsoft.com/office/drawing/2014/main" id="{A6FC0D43-35A5-5C72-0E79-63E30E86151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8201" y="1978238"/>
            <a:ext cx="3091224" cy="3970577"/>
          </a:xfrm>
          <a:prstGeom prst="rect">
            <a:avLst/>
          </a:prstGeom>
          <a:ln>
            <a:noFill/>
          </a:ln>
        </p:spPr>
      </p:pic>
      <p:sp>
        <p:nvSpPr>
          <p:cNvPr id="3" name="Title 2">
            <a:extLst>
              <a:ext uri="{FF2B5EF4-FFF2-40B4-BE49-F238E27FC236}">
                <a16:creationId xmlns:a16="http://schemas.microsoft.com/office/drawing/2014/main" id="{8E7F9ABB-EBB9-F11D-68D0-A98B3BB0F638}"/>
              </a:ext>
            </a:extLst>
          </p:cNvPr>
          <p:cNvSpPr>
            <a:spLocks noGrp="1"/>
          </p:cNvSpPr>
          <p:nvPr>
            <p:ph type="title"/>
          </p:nvPr>
        </p:nvSpPr>
        <p:spPr/>
        <p:txBody>
          <a:bodyPr/>
          <a:lstStyle/>
          <a:p>
            <a:r>
              <a:rPr lang="en-US" dirty="0"/>
              <a:t>Ci3T Trainers and Coaches Calls </a:t>
            </a:r>
          </a:p>
        </p:txBody>
      </p:sp>
    </p:spTree>
    <p:extLst>
      <p:ext uri="{BB962C8B-B14F-4D97-AF65-F5344CB8AC3E}">
        <p14:creationId xmlns:p14="http://schemas.microsoft.com/office/powerpoint/2010/main" val="24620167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a:xfrm>
            <a:off x="839788" y="1325563"/>
            <a:ext cx="5157787" cy="823912"/>
          </a:xfrm>
        </p:spPr>
        <p:txBody>
          <a:bodyPr/>
          <a:lstStyle/>
          <a:p>
            <a:r>
              <a:rPr lang="en-US"/>
              <a:t>Today</a:t>
            </a:r>
          </a:p>
        </p:txBody>
      </p:sp>
      <p:sp>
        <p:nvSpPr>
          <p:cNvPr id="4" name="Content Placeholder 3"/>
          <p:cNvSpPr>
            <a:spLocks noGrp="1"/>
          </p:cNvSpPr>
          <p:nvPr>
            <p:ph sz="half" idx="2"/>
          </p:nvPr>
        </p:nvSpPr>
        <p:spPr>
          <a:xfrm>
            <a:off x="839788" y="2149475"/>
            <a:ext cx="5157787" cy="3684588"/>
          </a:xfrm>
        </p:spPr>
        <p:txBody>
          <a:bodyPr>
            <a:normAutofit fontScale="925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
        <p:nvSpPr>
          <p:cNvPr id="5" name="Text Placeholder 4"/>
          <p:cNvSpPr>
            <a:spLocks noGrp="1"/>
          </p:cNvSpPr>
          <p:nvPr>
            <p:ph type="body" sz="quarter" idx="3"/>
          </p:nvPr>
        </p:nvSpPr>
        <p:spPr>
          <a:xfrm>
            <a:off x="6172200" y="1325563"/>
            <a:ext cx="5183188" cy="823912"/>
          </a:xfrm>
        </p:spPr>
        <p:txBody>
          <a:bodyPr/>
          <a:lstStyle/>
          <a:p>
            <a:r>
              <a:rPr lang="en-US"/>
              <a:t>Next time</a:t>
            </a:r>
          </a:p>
        </p:txBody>
      </p:sp>
      <p:sp>
        <p:nvSpPr>
          <p:cNvPr id="6" name="Content Placeholder 5"/>
          <p:cNvSpPr>
            <a:spLocks noGrp="1"/>
          </p:cNvSpPr>
          <p:nvPr>
            <p:ph sz="quarter" idx="4"/>
          </p:nvPr>
        </p:nvSpPr>
        <p:spPr>
          <a:xfrm>
            <a:off x="6172200" y="2149475"/>
            <a:ext cx="5183188" cy="3684588"/>
          </a:xfrm>
        </p:spPr>
        <p:txBody>
          <a:bodyPr>
            <a:normAutofit fontScale="92500"/>
          </a:bodyPr>
          <a:lstStyle/>
          <a:p>
            <a:r>
              <a:rPr lang="en-US"/>
              <a:t>Data-Informed Decision-Making</a:t>
            </a:r>
          </a:p>
          <a:p>
            <a:r>
              <a:rPr lang="en-US"/>
              <a:t>Working Across the Tiers</a:t>
            </a:r>
          </a:p>
          <a:p>
            <a:pPr lvl="1"/>
            <a:r>
              <a:rPr lang="en-US">
                <a:cs typeface="Arial"/>
              </a:rPr>
              <a:t>Integrated Lesson Planning</a:t>
            </a:r>
          </a:p>
          <a:p>
            <a:pPr lvl="1"/>
            <a:r>
              <a:rPr lang="en-US">
                <a:cs typeface="Arial"/>
              </a:rPr>
              <a:t>Tier 2</a:t>
            </a:r>
          </a:p>
          <a:p>
            <a:pPr lvl="1"/>
            <a:r>
              <a:rPr lang="en-US">
                <a:cs typeface="Arial"/>
              </a:rPr>
              <a:t>Tier 3</a:t>
            </a:r>
          </a:p>
        </p:txBody>
      </p:sp>
    </p:spTree>
    <p:extLst>
      <p:ext uri="{BB962C8B-B14F-4D97-AF65-F5344CB8AC3E}">
        <p14:creationId xmlns:p14="http://schemas.microsoft.com/office/powerpoint/2010/main" val="10037430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a:xfrm>
            <a:off x="838200" y="1834678"/>
            <a:ext cx="10515600" cy="4351338"/>
          </a:xfrm>
        </p:spPr>
        <p:txBody>
          <a:bodyPr>
            <a:normAutofit lnSpcReduction="10000"/>
          </a:bodyPr>
          <a:lstStyle/>
          <a:p>
            <a:pPr marL="0" indent="0">
              <a:buNone/>
            </a:pPr>
            <a:r>
              <a:rPr lang="en-US" b="1" dirty="0"/>
              <a:t>At your next Ci3T Leadership Team meeting: </a:t>
            </a:r>
          </a:p>
          <a:p>
            <a:pPr lvl="1"/>
            <a:r>
              <a:rPr lang="en-US" dirty="0"/>
              <a:t>Prepare treatment integrity and social validity report and presentation for faculty meeting</a:t>
            </a:r>
          </a:p>
          <a:p>
            <a:pPr lvl="1"/>
            <a:r>
              <a:rPr lang="en-US" dirty="0"/>
              <a:t>Prepare professional learning connections based on implementation successes and areas for refinement </a:t>
            </a:r>
          </a:p>
          <a:p>
            <a:pPr marL="457200" lvl="1" indent="0">
              <a:buNone/>
            </a:pPr>
            <a:endParaRPr lang="en-US" dirty="0"/>
          </a:p>
          <a:p>
            <a:pPr marL="0" indent="0">
              <a:buNone/>
            </a:pPr>
            <a:r>
              <a:rPr lang="en-US" b="1" dirty="0"/>
              <a:t>At your next faculty meeting: </a:t>
            </a:r>
          </a:p>
          <a:p>
            <a:pPr lvl="1"/>
            <a:r>
              <a:rPr lang="en-US" dirty="0"/>
              <a:t>Share successes</a:t>
            </a:r>
          </a:p>
          <a:p>
            <a:pPr lvl="1"/>
            <a:r>
              <a:rPr lang="en-US" dirty="0"/>
              <a:t>Share fall implementation report (treatment integrity and social validity</a:t>
            </a:r>
          </a:p>
          <a:p>
            <a:pPr lvl="1"/>
            <a:r>
              <a:rPr lang="en-US" dirty="0"/>
              <a:t>Share winter screening data</a:t>
            </a:r>
          </a:p>
          <a:p>
            <a:pPr lvl="1"/>
            <a:r>
              <a:rPr lang="en-US" dirty="0"/>
              <a:t>Share professional learning resources and opportunities aligned to areas for refinement</a:t>
            </a:r>
          </a:p>
        </p:txBody>
      </p:sp>
      <p:pic>
        <p:nvPicPr>
          <p:cNvPr id="4" name="Picture 3">
            <a:extLst>
              <a:ext uri="{FF2B5EF4-FFF2-40B4-BE49-F238E27FC236}">
                <a16:creationId xmlns:a16="http://schemas.microsoft.com/office/drawing/2014/main" id="{345CA827-882B-1495-046E-2F566A616FB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5834" y="0"/>
            <a:ext cx="1546166" cy="1546166"/>
          </a:xfrm>
          <a:prstGeom prst="rect">
            <a:avLst/>
          </a:prstGeom>
        </p:spPr>
      </p:pic>
    </p:spTree>
    <p:extLst>
      <p:ext uri="{BB962C8B-B14F-4D97-AF65-F5344CB8AC3E}">
        <p14:creationId xmlns:p14="http://schemas.microsoft.com/office/powerpoint/2010/main" val="17180877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ECD-7248-BF1D-A879-79EC24522C1B}"/>
              </a:ext>
            </a:extLst>
          </p:cNvPr>
          <p:cNvSpPr>
            <a:spLocks noGrp="1"/>
          </p:cNvSpPr>
          <p:nvPr>
            <p:ph type="title"/>
          </p:nvPr>
        </p:nvSpPr>
        <p:spPr/>
        <p:txBody>
          <a:bodyPr/>
          <a:lstStyle/>
          <a:p>
            <a:r>
              <a:rPr lang="en-US"/>
              <a:t>Action Planning</a:t>
            </a:r>
          </a:p>
        </p:txBody>
      </p:sp>
      <p:pic>
        <p:nvPicPr>
          <p:cNvPr id="4" name="Picture 3" descr="Graphical user interface, application&#10;&#10;Description automatically generated">
            <a:extLst>
              <a:ext uri="{FF2B5EF4-FFF2-40B4-BE49-F238E27FC236}">
                <a16:creationId xmlns:a16="http://schemas.microsoft.com/office/drawing/2014/main" id="{FBB92B0B-CF28-A8F6-473E-661FA76949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6792" y="1476709"/>
            <a:ext cx="9298334" cy="5044025"/>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 name="Picture 4" descr="Table&#10;&#10;Description automatically generated">
            <a:extLst>
              <a:ext uri="{FF2B5EF4-FFF2-40B4-BE49-F238E27FC236}">
                <a16:creationId xmlns:a16="http://schemas.microsoft.com/office/drawing/2014/main" id="{68533E8F-4EEF-0FDF-A5E9-B06CBE3EC1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
        <p:nvSpPr>
          <p:cNvPr id="7" name="TextBox 6">
            <a:extLst>
              <a:ext uri="{FF2B5EF4-FFF2-40B4-BE49-F238E27FC236}">
                <a16:creationId xmlns:a16="http://schemas.microsoft.com/office/drawing/2014/main" id="{833AC4FB-9105-4968-BFBC-B3149F561036}"/>
              </a:ext>
            </a:extLst>
          </p:cNvPr>
          <p:cNvSpPr txBox="1"/>
          <p:nvPr/>
        </p:nvSpPr>
        <p:spPr>
          <a:xfrm>
            <a:off x="1188040" y="2826336"/>
            <a:ext cx="3916223" cy="261610"/>
          </a:xfrm>
          <a:prstGeom prst="rect">
            <a:avLst/>
          </a:prstGeom>
          <a:noFill/>
        </p:spPr>
        <p:txBody>
          <a:bodyPr wrap="square" rtlCol="0">
            <a:spAutoFit/>
          </a:bodyPr>
          <a:lstStyle/>
          <a:p>
            <a:r>
              <a:rPr lang="en-US" sz="1100"/>
              <a:t>Schedule time during PLCs- winter screening data review</a:t>
            </a:r>
          </a:p>
        </p:txBody>
      </p:sp>
      <p:sp>
        <p:nvSpPr>
          <p:cNvPr id="6" name="TextBox 5">
            <a:extLst>
              <a:ext uri="{FF2B5EF4-FFF2-40B4-BE49-F238E27FC236}">
                <a16:creationId xmlns:a16="http://schemas.microsoft.com/office/drawing/2014/main" id="{8A167AFC-5291-F4DF-98C4-E0A789D2BA57}"/>
              </a:ext>
            </a:extLst>
          </p:cNvPr>
          <p:cNvSpPr txBox="1"/>
          <p:nvPr/>
        </p:nvSpPr>
        <p:spPr>
          <a:xfrm>
            <a:off x="5780319" y="2846229"/>
            <a:ext cx="620481" cy="261610"/>
          </a:xfrm>
          <a:prstGeom prst="rect">
            <a:avLst/>
          </a:prstGeom>
          <a:noFill/>
        </p:spPr>
        <p:txBody>
          <a:bodyPr wrap="square" rtlCol="0">
            <a:spAutoFit/>
          </a:bodyPr>
          <a:lstStyle/>
          <a:p>
            <a:r>
              <a:rPr lang="en-US" sz="1100"/>
              <a:t>Elise</a:t>
            </a:r>
          </a:p>
        </p:txBody>
      </p:sp>
      <p:sp>
        <p:nvSpPr>
          <p:cNvPr id="8" name="TextBox 7">
            <a:extLst>
              <a:ext uri="{FF2B5EF4-FFF2-40B4-BE49-F238E27FC236}">
                <a16:creationId xmlns:a16="http://schemas.microsoft.com/office/drawing/2014/main" id="{1EFFF7FF-FD56-970F-A229-BAB549F2E550}"/>
              </a:ext>
            </a:extLst>
          </p:cNvPr>
          <p:cNvSpPr txBox="1"/>
          <p:nvPr/>
        </p:nvSpPr>
        <p:spPr>
          <a:xfrm>
            <a:off x="7639197" y="2849921"/>
            <a:ext cx="879161" cy="261610"/>
          </a:xfrm>
          <a:prstGeom prst="rect">
            <a:avLst/>
          </a:prstGeom>
          <a:noFill/>
        </p:spPr>
        <p:txBody>
          <a:bodyPr wrap="square" rtlCol="0">
            <a:spAutoFit/>
          </a:bodyPr>
          <a:lstStyle/>
          <a:p>
            <a:r>
              <a:rPr lang="en-US" sz="1100"/>
              <a:t>01/21/26</a:t>
            </a:r>
          </a:p>
        </p:txBody>
      </p:sp>
      <p:sp>
        <p:nvSpPr>
          <p:cNvPr id="9" name="TextBox 8">
            <a:extLst>
              <a:ext uri="{FF2B5EF4-FFF2-40B4-BE49-F238E27FC236}">
                <a16:creationId xmlns:a16="http://schemas.microsoft.com/office/drawing/2014/main" id="{8B3B1ECE-9410-274B-F3DC-8D59BC56A01B}"/>
              </a:ext>
            </a:extLst>
          </p:cNvPr>
          <p:cNvSpPr txBox="1"/>
          <p:nvPr/>
        </p:nvSpPr>
        <p:spPr>
          <a:xfrm>
            <a:off x="1188041" y="3087946"/>
            <a:ext cx="3575538" cy="261610"/>
          </a:xfrm>
          <a:prstGeom prst="rect">
            <a:avLst/>
          </a:prstGeom>
          <a:noFill/>
        </p:spPr>
        <p:txBody>
          <a:bodyPr wrap="square" rtlCol="0">
            <a:spAutoFit/>
          </a:bodyPr>
          <a:lstStyle/>
          <a:p>
            <a:r>
              <a:rPr lang="en-US" sz="1100"/>
              <a:t>Prepare 15-min PD on BSP for 02/02 faculty meeting</a:t>
            </a:r>
          </a:p>
        </p:txBody>
      </p:sp>
      <p:sp>
        <p:nvSpPr>
          <p:cNvPr id="10" name="TextBox 9">
            <a:extLst>
              <a:ext uri="{FF2B5EF4-FFF2-40B4-BE49-F238E27FC236}">
                <a16:creationId xmlns:a16="http://schemas.microsoft.com/office/drawing/2014/main" id="{D9D7B1F7-DA2D-4527-20F1-D7B67F42A4D5}"/>
              </a:ext>
            </a:extLst>
          </p:cNvPr>
          <p:cNvSpPr txBox="1"/>
          <p:nvPr/>
        </p:nvSpPr>
        <p:spPr>
          <a:xfrm>
            <a:off x="5780319" y="3065963"/>
            <a:ext cx="620481" cy="261610"/>
          </a:xfrm>
          <a:prstGeom prst="rect">
            <a:avLst/>
          </a:prstGeom>
          <a:noFill/>
        </p:spPr>
        <p:txBody>
          <a:bodyPr wrap="square" rtlCol="0">
            <a:spAutoFit/>
          </a:bodyPr>
          <a:lstStyle/>
          <a:p>
            <a:r>
              <a:rPr lang="en-US" sz="1100"/>
              <a:t>Allison</a:t>
            </a:r>
          </a:p>
        </p:txBody>
      </p:sp>
      <p:sp>
        <p:nvSpPr>
          <p:cNvPr id="11" name="TextBox 10">
            <a:extLst>
              <a:ext uri="{FF2B5EF4-FFF2-40B4-BE49-F238E27FC236}">
                <a16:creationId xmlns:a16="http://schemas.microsoft.com/office/drawing/2014/main" id="{979A2B24-96F5-7BC6-F299-449D89129DDD}"/>
              </a:ext>
            </a:extLst>
          </p:cNvPr>
          <p:cNvSpPr txBox="1"/>
          <p:nvPr/>
        </p:nvSpPr>
        <p:spPr>
          <a:xfrm>
            <a:off x="7639197" y="3069655"/>
            <a:ext cx="879161" cy="261610"/>
          </a:xfrm>
          <a:prstGeom prst="rect">
            <a:avLst/>
          </a:prstGeom>
          <a:noFill/>
        </p:spPr>
        <p:txBody>
          <a:bodyPr wrap="square" rtlCol="0">
            <a:spAutoFit/>
          </a:bodyPr>
          <a:lstStyle/>
          <a:p>
            <a:r>
              <a:rPr lang="en-US" sz="1100"/>
              <a:t>01/21/26</a:t>
            </a:r>
          </a:p>
        </p:txBody>
      </p:sp>
      <p:sp>
        <p:nvSpPr>
          <p:cNvPr id="12" name="TextBox 11">
            <a:extLst>
              <a:ext uri="{FF2B5EF4-FFF2-40B4-BE49-F238E27FC236}">
                <a16:creationId xmlns:a16="http://schemas.microsoft.com/office/drawing/2014/main" id="{BEB8319D-5A30-449E-DC08-D7C58BAF7AF4}"/>
              </a:ext>
            </a:extLst>
          </p:cNvPr>
          <p:cNvSpPr txBox="1"/>
          <p:nvPr/>
        </p:nvSpPr>
        <p:spPr>
          <a:xfrm>
            <a:off x="5780319" y="3285697"/>
            <a:ext cx="620481" cy="261610"/>
          </a:xfrm>
          <a:prstGeom prst="rect">
            <a:avLst/>
          </a:prstGeom>
          <a:noFill/>
        </p:spPr>
        <p:txBody>
          <a:bodyPr wrap="square" rtlCol="0">
            <a:spAutoFit/>
          </a:bodyPr>
          <a:lstStyle/>
          <a:p>
            <a:r>
              <a:rPr lang="en-US" sz="1100"/>
              <a:t>Mark</a:t>
            </a:r>
          </a:p>
        </p:txBody>
      </p:sp>
      <p:sp>
        <p:nvSpPr>
          <p:cNvPr id="13" name="TextBox 12">
            <a:extLst>
              <a:ext uri="{FF2B5EF4-FFF2-40B4-BE49-F238E27FC236}">
                <a16:creationId xmlns:a16="http://schemas.microsoft.com/office/drawing/2014/main" id="{B7EC1B97-D58F-B2B8-AAF8-3A0E141BEA61}"/>
              </a:ext>
            </a:extLst>
          </p:cNvPr>
          <p:cNvSpPr txBox="1"/>
          <p:nvPr/>
        </p:nvSpPr>
        <p:spPr>
          <a:xfrm>
            <a:off x="7639197" y="3289389"/>
            <a:ext cx="879161" cy="261610"/>
          </a:xfrm>
          <a:prstGeom prst="rect">
            <a:avLst/>
          </a:prstGeom>
          <a:noFill/>
        </p:spPr>
        <p:txBody>
          <a:bodyPr wrap="square" rtlCol="0">
            <a:spAutoFit/>
          </a:bodyPr>
          <a:lstStyle/>
          <a:p>
            <a:r>
              <a:rPr lang="en-US" sz="1100"/>
              <a:t>01/22/26</a:t>
            </a:r>
          </a:p>
        </p:txBody>
      </p:sp>
      <p:sp>
        <p:nvSpPr>
          <p:cNvPr id="14" name="TextBox 13">
            <a:extLst>
              <a:ext uri="{FF2B5EF4-FFF2-40B4-BE49-F238E27FC236}">
                <a16:creationId xmlns:a16="http://schemas.microsoft.com/office/drawing/2014/main" id="{DE26A590-B753-65A5-C64C-73FC533C250E}"/>
              </a:ext>
            </a:extLst>
          </p:cNvPr>
          <p:cNvSpPr txBox="1"/>
          <p:nvPr/>
        </p:nvSpPr>
        <p:spPr>
          <a:xfrm>
            <a:off x="1184028" y="3288474"/>
            <a:ext cx="4140549" cy="261610"/>
          </a:xfrm>
          <a:prstGeom prst="rect">
            <a:avLst/>
          </a:prstGeom>
          <a:noFill/>
        </p:spPr>
        <p:txBody>
          <a:bodyPr wrap="square" rtlCol="0">
            <a:spAutoFit/>
          </a:bodyPr>
          <a:lstStyle/>
          <a:p>
            <a:r>
              <a:rPr lang="en-US" sz="1050"/>
              <a:t>Prepare TI/SV data presentation for 02/02 faculty meeting</a:t>
            </a:r>
          </a:p>
        </p:txBody>
      </p:sp>
      <p:pic>
        <p:nvPicPr>
          <p:cNvPr id="3" name="Picture 1">
            <a:extLst>
              <a:ext uri="{FF2B5EF4-FFF2-40B4-BE49-F238E27FC236}">
                <a16:creationId xmlns:a16="http://schemas.microsoft.com/office/drawing/2014/main" id="{FAABCA4F-A405-530D-29F9-D669667BA09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5030" y="2308225"/>
            <a:ext cx="1120775" cy="1120775"/>
          </a:xfrm>
          <a:prstGeom prst="rect">
            <a:avLst/>
          </a:prstGeom>
        </p:spPr>
      </p:pic>
    </p:spTree>
    <p:extLst>
      <p:ext uri="{BB962C8B-B14F-4D97-AF65-F5344CB8AC3E}">
        <p14:creationId xmlns:p14="http://schemas.microsoft.com/office/powerpoint/2010/main" val="29119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1" grpId="0"/>
      <p:bldP spid="12" grpId="0"/>
      <p:bldP spid="13" grpId="0"/>
      <p:bldP spid="1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p:txBody>
          <a:bodyPr/>
          <a:lstStyle/>
          <a:p>
            <a:r>
              <a:rPr lang="en-US"/>
              <a:t>Coaching Protocol Reminder</a:t>
            </a:r>
          </a:p>
        </p:txBody>
      </p:sp>
      <p:pic>
        <p:nvPicPr>
          <p:cNvPr id="14" name="Page 01" descr="A screen shot of a computer&#10;&#10;Description automatically generated">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9269" y="1752301"/>
            <a:ext cx="3583675" cy="4497985"/>
          </a:xfrm>
          <a:prstGeom prst="rect">
            <a:avLst/>
          </a:prstGeom>
          <a:ln>
            <a:solidFill>
              <a:schemeClr val="tx1">
                <a:lumMod val="50000"/>
                <a:lumOff val="50000"/>
              </a:schemeClr>
            </a:solidFill>
          </a:ln>
        </p:spPr>
      </p:pic>
      <p:pic>
        <p:nvPicPr>
          <p:cNvPr id="12" name="Page 02" descr="A schedule of a meeting&#10;&#10;Description automatically generated" hidden="1">
            <a:extLst>
              <a:ext uri="{FF2B5EF4-FFF2-40B4-BE49-F238E27FC236}">
                <a16:creationId xmlns:a16="http://schemas.microsoft.com/office/drawing/2014/main" id="{A91EA74F-46C1-74AF-317F-F1DE5F6CF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86" y="1376413"/>
            <a:ext cx="6035040" cy="4663440"/>
          </a:xfrm>
          <a:prstGeom prst="rect">
            <a:avLst/>
          </a:prstGeom>
          <a:ln>
            <a:solidFill>
              <a:schemeClr val="tx1">
                <a:lumMod val="50000"/>
                <a:lumOff val="50000"/>
              </a:schemeClr>
            </a:solidFill>
          </a:ln>
        </p:spPr>
      </p:pic>
      <p:pic>
        <p:nvPicPr>
          <p:cNvPr id="10" name="Page 03" descr="A data collection schedule with text and numbers&#10;&#10;Description automatically generated" hidden="1">
            <a:extLst>
              <a:ext uri="{FF2B5EF4-FFF2-40B4-BE49-F238E27FC236}">
                <a16:creationId xmlns:a16="http://schemas.microsoft.com/office/drawing/2014/main" id="{03D5B7C1-1EE9-2F35-B3B4-FE00C07D03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8" name="Page 04" descr="A screenshot of a computer screen&#10;&#10;Description automatically generated" hidden="1">
            <a:extLst>
              <a:ext uri="{FF2B5EF4-FFF2-40B4-BE49-F238E27FC236}">
                <a16:creationId xmlns:a16="http://schemas.microsoft.com/office/drawing/2014/main" id="{63119A57-CE0D-F464-E51B-8ABF7BF60B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3FCC2BEA-81DA-C5AE-5109-3A546B810D55}"/>
              </a:ext>
            </a:extLst>
          </p:cNvPr>
          <p:cNvPicPr>
            <a:picLocks noChangeAspect="1"/>
          </p:cNvPicPr>
          <p:nvPr/>
        </p:nvPicPr>
        <p:blipFill>
          <a:blip r:embed="rId7"/>
          <a:stretch>
            <a:fillRect/>
          </a:stretch>
        </p:blipFill>
        <p:spPr>
          <a:xfrm>
            <a:off x="4869816" y="1752301"/>
            <a:ext cx="4765504" cy="4444234"/>
          </a:xfrm>
          <a:prstGeom prst="rect">
            <a:avLst/>
          </a:prstGeom>
          <a:ln>
            <a:solidFill>
              <a:schemeClr val="tx1"/>
            </a:solidFill>
          </a:ln>
        </p:spPr>
      </p:pic>
    </p:spTree>
    <p:extLst>
      <p:ext uri="{BB962C8B-B14F-4D97-AF65-F5344CB8AC3E}">
        <p14:creationId xmlns:p14="http://schemas.microsoft.com/office/powerpoint/2010/main" val="21237371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Phone 14">
            <a:extLst>
              <a:ext uri="{FF2B5EF4-FFF2-40B4-BE49-F238E27FC236}">
                <a16:creationId xmlns:a16="http://schemas.microsoft.com/office/drawing/2014/main" id="{09D98708-8825-49B3-4E26-9123165428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3947" y="520698"/>
            <a:ext cx="6184102" cy="6337301"/>
          </a:xfrm>
          <a:prstGeom prst="rect">
            <a:avLst/>
          </a:prstGeom>
        </p:spPr>
      </p:pic>
      <p:pic>
        <p:nvPicPr>
          <p:cNvPr id="65" name="DataCleaning" descr="A group of people posing for a photo&#10;&#10;Description automatically generated">
            <a:extLst>
              <a:ext uri="{FF2B5EF4-FFF2-40B4-BE49-F238E27FC236}">
                <a16:creationId xmlns:a16="http://schemas.microsoft.com/office/drawing/2014/main" id="{315BD4C5-4BFE-50F1-2A69-C83A1FF23F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3949" y="530803"/>
            <a:ext cx="6184102" cy="6327195"/>
          </a:xfrm>
          <a:prstGeom prst="rect">
            <a:avLst/>
          </a:prstGeom>
        </p:spPr>
      </p:pic>
      <p:sp>
        <p:nvSpPr>
          <p:cNvPr id="12" name="Shading">
            <a:extLst>
              <a:ext uri="{FF2B5EF4-FFF2-40B4-BE49-F238E27FC236}">
                <a16:creationId xmlns:a16="http://schemas.microsoft.com/office/drawing/2014/main" id="{F7CEAEE8-1E43-F873-6731-9E005C4345FF}"/>
              </a:ext>
            </a:extLst>
          </p:cNvPr>
          <p:cNvSpPr/>
          <p:nvPr/>
        </p:nvSpPr>
        <p:spPr>
          <a:xfrm>
            <a:off x="3003949" y="520700"/>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Lst>
          </p:cNvPr>
          <p:cNvSpPr/>
          <p:nvPr/>
        </p:nvSpPr>
        <p:spPr>
          <a:xfrm>
            <a:off x="2899920" y="419548"/>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46">
            <a:extLst>
              <a:ext uri="{FF2B5EF4-FFF2-40B4-BE49-F238E27FC236}">
                <a16:creationId xmlns:a16="http://schemas.microsoft.com/office/drawing/2014/main" id="{8382B7AD-5284-AA69-3FD4-C15AE26CCA24}"/>
              </a:ext>
            </a:extLst>
          </p:cNvPr>
          <p:cNvSpPr/>
          <p:nvPr/>
        </p:nvSpPr>
        <p:spPr>
          <a:xfrm rot="16200000" flipH="1">
            <a:off x="945637" y="-276920"/>
            <a:ext cx="1049082" cy="2859482"/>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D1041112-8260-1329-06F2-C0672CBAF4CD}"/>
              </a:ext>
            </a:extLst>
          </p:cNvPr>
          <p:cNvSpPr/>
          <p:nvPr/>
        </p:nvSpPr>
        <p:spPr>
          <a:xfrm flipH="1">
            <a:off x="488427"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sp>
        <p:nvSpPr>
          <p:cNvPr id="20" name="Rectangle: Top Corners Rounded 15">
            <a:extLst>
              <a:ext uri="{FF2B5EF4-FFF2-40B4-BE49-F238E27FC236}">
                <a16:creationId xmlns:a16="http://schemas.microsoft.com/office/drawing/2014/main" id="{103543FE-D9DC-616D-C2AC-5026487A44E5}"/>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BFA1ED-E29C-A058-6D78-DD52B15BDA08}"/>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X</a:t>
            </a:r>
            <a:r>
              <a:rPr lang="en-US" sz="2800" spc="-100">
                <a:solidFill>
                  <a:schemeClr val="accent4"/>
                </a:solidFill>
                <a:ea typeface="Roboto" pitchFamily="2" charset="0"/>
              </a:rPr>
              <a:t> and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40" name="Group 39">
            <a:extLst>
              <a:ext uri="{FF2B5EF4-FFF2-40B4-BE49-F238E27FC236}">
                <a16:creationId xmlns:a16="http://schemas.microsoft.com/office/drawing/2014/main" id="{AF494717-B9BF-6B46-D21F-A5FC81A01B12}"/>
              </a:ext>
            </a:extLst>
          </p:cNvPr>
          <p:cNvGrpSpPr/>
          <p:nvPr/>
        </p:nvGrpSpPr>
        <p:grpSpPr>
          <a:xfrm>
            <a:off x="503024" y="3631292"/>
            <a:ext cx="2396895" cy="1049082"/>
            <a:chOff x="503024" y="3631292"/>
            <a:chExt cx="2396895" cy="1049082"/>
          </a:xfrm>
        </p:grpSpPr>
        <p:sp>
          <p:nvSpPr>
            <p:cNvPr id="41" name="Rectangle: Top Corners Rounded 51">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Rectangle 43">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sp>
        <p:nvSpPr>
          <p:cNvPr id="49" name="Title 1">
            <a:extLst>
              <a:ext uri="{FF2B5EF4-FFF2-40B4-BE49-F238E27FC236}">
                <a16:creationId xmlns:a16="http://schemas.microsoft.com/office/drawing/2014/main" id="{F6F6539B-FD73-9FFB-1424-D269EA3AE516}"/>
              </a:ext>
            </a:extLst>
          </p:cNvPr>
          <p:cNvSpPr txBox="1">
            <a:spLocks/>
          </p:cNvSpPr>
          <p:nvPr/>
        </p:nvSpPr>
        <p:spPr>
          <a:xfrm>
            <a:off x="3563760" y="2510287"/>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solidFill>
                  <a:schemeClr val="bg1">
                    <a:lumMod val="95000"/>
                  </a:schemeClr>
                </a:solidFill>
              </a:rPr>
              <a:t>ci3t.org</a:t>
            </a:r>
          </a:p>
        </p:txBody>
      </p:sp>
      <p:pic>
        <p:nvPicPr>
          <p:cNvPr id="56" name="Graphic 55">
            <a:extLst>
              <a:ext uri="{FF2B5EF4-FFF2-40B4-BE49-F238E27FC236}">
                <a16:creationId xmlns:a16="http://schemas.microsoft.com/office/drawing/2014/main" id="{DAD75FC3-B2DB-80E3-D7E6-57F11A700B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977" y="342630"/>
            <a:ext cx="531980" cy="531980"/>
          </a:xfrm>
          <a:prstGeom prst="rect">
            <a:avLst/>
          </a:prstGeom>
          <a:effectLst>
            <a:outerShdw dist="12700" sx="102000" sy="102000" algn="ctr" rotWithShape="0">
              <a:schemeClr val="bg1"/>
            </a:outerShdw>
          </a:effectLst>
        </p:spPr>
      </p:pic>
      <p:sp>
        <p:nvSpPr>
          <p:cNvPr id="57" name="Rectangle 56">
            <a:extLst>
              <a:ext uri="{FF2B5EF4-FFF2-40B4-BE49-F238E27FC236}">
                <a16:creationId xmlns:a16="http://schemas.microsoft.com/office/drawing/2014/main" id="{C8E94276-245E-6D26-500E-058D266F0192}"/>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Graphic 58">
            <a:extLst>
              <a:ext uri="{FF2B5EF4-FFF2-40B4-BE49-F238E27FC236}">
                <a16:creationId xmlns:a16="http://schemas.microsoft.com/office/drawing/2014/main" id="{E9A21982-9AF9-778D-9FF2-AB218E9958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4198" y="236842"/>
            <a:ext cx="685800" cy="685800"/>
          </a:xfrm>
          <a:prstGeom prst="rect">
            <a:avLst/>
          </a:prstGeom>
        </p:spPr>
      </p:pic>
      <p:pic>
        <p:nvPicPr>
          <p:cNvPr id="68" name="Picture 67" descr="A red green yellow and black triangle with black text&#10;&#10;Description automatically generated">
            <a:extLst>
              <a:ext uri="{FF2B5EF4-FFF2-40B4-BE49-F238E27FC236}">
                <a16:creationId xmlns:a16="http://schemas.microsoft.com/office/drawing/2014/main" id="{BF787E7C-A9B4-92E9-B052-2FFCDF7B08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65063" y="1829433"/>
            <a:ext cx="861869" cy="747588"/>
          </a:xfrm>
          <a:prstGeom prst="rect">
            <a:avLst/>
          </a:prstGeom>
        </p:spPr>
      </p:pic>
      <p:pic>
        <p:nvPicPr>
          <p:cNvPr id="2" name="Picture 1">
            <a:extLst>
              <a:ext uri="{FF2B5EF4-FFF2-40B4-BE49-F238E27FC236}">
                <a16:creationId xmlns:a16="http://schemas.microsoft.com/office/drawing/2014/main" id="{12227D48-10A8-68E4-33F2-E959FF97812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304548" y="4388073"/>
            <a:ext cx="2797000" cy="2336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9565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8FDAB62B-84C1-BAAD-8CB7-5029508AE914}"/>
              </a:ext>
            </a:extLst>
          </p:cNvPr>
          <p:cNvSpPr>
            <a:spLocks noGrp="1"/>
          </p:cNvSpPr>
          <p:nvPr>
            <p:ph idx="1"/>
          </p:nvPr>
        </p:nvSpPr>
        <p:spPr>
          <a:xfrm>
            <a:off x="838200" y="1825625"/>
            <a:ext cx="10515600" cy="2955925"/>
          </a:xfrm>
        </p:spPr>
        <p:txBody>
          <a:bodyPr>
            <a:normAutofit fontScale="92500" lnSpcReduction="20000"/>
          </a:bodyPr>
          <a:lstStyle/>
          <a:p>
            <a:r>
              <a:rPr lang="en-US"/>
              <a:t>Welcome</a:t>
            </a:r>
          </a:p>
          <a:p>
            <a:r>
              <a:rPr lang="en-US"/>
              <a:t>Procedures for Monitoring</a:t>
            </a:r>
          </a:p>
          <a:p>
            <a:pPr lvl="1"/>
            <a:r>
              <a:rPr lang="en-US"/>
              <a:t>Review Social Validity and Treatment Integrity Data</a:t>
            </a:r>
          </a:p>
          <a:p>
            <a:pPr lvl="1"/>
            <a:r>
              <a:rPr lang="en-US"/>
              <a:t>Review your Winter Screening Data</a:t>
            </a:r>
          </a:p>
          <a:p>
            <a:r>
              <a:rPr lang="en-US"/>
              <a:t>Data-Informed Decision-Making</a:t>
            </a:r>
          </a:p>
          <a:p>
            <a:pPr lvl="1"/>
            <a:r>
              <a:rPr lang="en-US"/>
              <a:t>Set Professional Learning Targets and Resources</a:t>
            </a:r>
          </a:p>
          <a:p>
            <a:pPr lvl="1"/>
            <a:r>
              <a:rPr lang="en-US"/>
              <a:t>Develop Communication Plans with Staff and Families</a:t>
            </a:r>
          </a:p>
          <a:p>
            <a:r>
              <a:rPr lang="en-US"/>
              <a:t>Wrapping Up and Moving Forward</a:t>
            </a:r>
          </a:p>
        </p:txBody>
      </p:sp>
      <p:pic>
        <p:nvPicPr>
          <p:cNvPr id="9" name="Picture 8" descr="A screenshot of a computer&#10;&#10;Description automatically generated">
            <a:extLst>
              <a:ext uri="{FF2B5EF4-FFF2-40B4-BE49-F238E27FC236}">
                <a16:creationId xmlns:a16="http://schemas.microsoft.com/office/drawing/2014/main" id="{C6F7FF56-8E9F-3F74-7CD9-C2A1EF2C1D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83579" y="4560979"/>
            <a:ext cx="3088105" cy="2164674"/>
          </a:xfrm>
          <a:prstGeom prst="rect">
            <a:avLst/>
          </a:prstGeom>
        </p:spPr>
      </p:pic>
    </p:spTree>
    <p:extLst>
      <p:ext uri="{BB962C8B-B14F-4D97-AF65-F5344CB8AC3E}">
        <p14:creationId xmlns:p14="http://schemas.microsoft.com/office/powerpoint/2010/main" val="121431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3">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7">
            <a:extLst>
              <a:ext uri="{FF2B5EF4-FFF2-40B4-BE49-F238E27FC236}">
                <a16:creationId xmlns:a16="http://schemas.microsoft.com/office/drawing/2014/main" id="{3DBF961D-72CE-8D86-5AEB-533D8313C55A}"/>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91CE8CC1-DE2C-F4AC-8254-AFD5F0C27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654604" y="4540268"/>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092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8B19-44F1-D132-A886-83FEC7159697}"/>
              </a:ext>
            </a:extLst>
          </p:cNvPr>
          <p:cNvSpPr>
            <a:spLocks noGrp="1"/>
          </p:cNvSpPr>
          <p:nvPr>
            <p:ph type="title"/>
          </p:nvPr>
        </p:nvSpPr>
        <p:spPr/>
        <p:txBody>
          <a:bodyPr/>
          <a:lstStyle/>
          <a:p>
            <a:r>
              <a:rPr lang="en-US"/>
              <a:t>Materials for Today’s Session</a:t>
            </a:r>
          </a:p>
        </p:txBody>
      </p:sp>
      <p:sp>
        <p:nvSpPr>
          <p:cNvPr id="3" name="Content Placeholder 2">
            <a:extLst>
              <a:ext uri="{FF2B5EF4-FFF2-40B4-BE49-F238E27FC236}">
                <a16:creationId xmlns:a16="http://schemas.microsoft.com/office/drawing/2014/main" id="{A1045F8B-A4AA-C9E7-C53F-682F4910F5BC}"/>
              </a:ext>
            </a:extLst>
          </p:cNvPr>
          <p:cNvSpPr>
            <a:spLocks noGrp="1"/>
          </p:cNvSpPr>
          <p:nvPr>
            <p:ph idx="1"/>
          </p:nvPr>
        </p:nvSpPr>
        <p:spPr>
          <a:xfrm>
            <a:off x="630723" y="5335001"/>
            <a:ext cx="2365727" cy="845599"/>
          </a:xfrm>
        </p:spPr>
        <p:txBody>
          <a:bodyPr>
            <a:normAutofit/>
          </a:bodyPr>
          <a:lstStyle/>
          <a:p>
            <a:pPr marL="0" indent="0" algn="ctr">
              <a:buNone/>
            </a:pPr>
            <a:r>
              <a:rPr lang="en-US" sz="2000"/>
              <a:t>Ci3T Leadership Team Agenda</a:t>
            </a:r>
          </a:p>
        </p:txBody>
      </p:sp>
      <p:pic>
        <p:nvPicPr>
          <p:cNvPr id="4" name="Picture 3">
            <a:extLst>
              <a:ext uri="{FF2B5EF4-FFF2-40B4-BE49-F238E27FC236}">
                <a16:creationId xmlns:a16="http://schemas.microsoft.com/office/drawing/2014/main" id="{A61D15A7-44A8-446D-98F9-F892717F17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89224" y="2137311"/>
            <a:ext cx="2273239" cy="2941840"/>
          </a:xfrm>
          <a:prstGeom prst="rect">
            <a:avLst/>
          </a:prstGeom>
          <a:ln>
            <a:solidFill>
              <a:schemeClr val="tx1"/>
            </a:solidFill>
          </a:ln>
        </p:spPr>
      </p:pic>
      <p:pic>
        <p:nvPicPr>
          <p:cNvPr id="6" name="Picture 5" descr="Table&#10;&#10;Description automatically generated">
            <a:extLst>
              <a:ext uri="{FF2B5EF4-FFF2-40B4-BE49-F238E27FC236}">
                <a16:creationId xmlns:a16="http://schemas.microsoft.com/office/drawing/2014/main" id="{50A91757-8D85-53ED-3601-A5C47FE6F3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968" y="2087360"/>
            <a:ext cx="2273239" cy="2941839"/>
          </a:xfrm>
          <a:prstGeom prst="rect">
            <a:avLst/>
          </a:prstGeom>
          <a:ln>
            <a:solidFill>
              <a:schemeClr val="tx1"/>
            </a:solidFill>
          </a:ln>
        </p:spPr>
      </p:pic>
      <p:sp>
        <p:nvSpPr>
          <p:cNvPr id="8" name="Content Placeholder 2">
            <a:extLst>
              <a:ext uri="{FF2B5EF4-FFF2-40B4-BE49-F238E27FC236}">
                <a16:creationId xmlns:a16="http://schemas.microsoft.com/office/drawing/2014/main" id="{2227F3CD-986C-08EC-44F7-07CCDCE9D3B0}"/>
              </a:ext>
            </a:extLst>
          </p:cNvPr>
          <p:cNvSpPr txBox="1">
            <a:spLocks/>
          </p:cNvSpPr>
          <p:nvPr/>
        </p:nvSpPr>
        <p:spPr>
          <a:xfrm>
            <a:off x="3113524"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Ci3T Implementation Manual</a:t>
            </a:r>
          </a:p>
        </p:txBody>
      </p:sp>
      <p:sp>
        <p:nvSpPr>
          <p:cNvPr id="9" name="Content Placeholder 2">
            <a:extLst>
              <a:ext uri="{FF2B5EF4-FFF2-40B4-BE49-F238E27FC236}">
                <a16:creationId xmlns:a16="http://schemas.microsoft.com/office/drawing/2014/main" id="{2A9647DB-69A4-B034-4F5B-59A87AFBA97E}"/>
              </a:ext>
            </a:extLst>
          </p:cNvPr>
          <p:cNvSpPr txBox="1">
            <a:spLocks/>
          </p:cNvSpPr>
          <p:nvPr/>
        </p:nvSpPr>
        <p:spPr>
          <a:xfrm>
            <a:off x="9078476" y="5356973"/>
            <a:ext cx="2703745" cy="8455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Fall Treatment Integrity and Social Validity Data</a:t>
            </a:r>
          </a:p>
        </p:txBody>
      </p:sp>
      <p:pic>
        <p:nvPicPr>
          <p:cNvPr id="10" name="Picture 9">
            <a:extLst>
              <a:ext uri="{FF2B5EF4-FFF2-40B4-BE49-F238E27FC236}">
                <a16:creationId xmlns:a16="http://schemas.microsoft.com/office/drawing/2014/main" id="{19D1ED26-22DC-FF9D-004D-272EA2C5DB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1415" y="3608231"/>
            <a:ext cx="2473601" cy="1400344"/>
          </a:xfrm>
          <a:prstGeom prst="rect">
            <a:avLst/>
          </a:prstGeom>
          <a:ln w="6350">
            <a:solidFill>
              <a:schemeClr val="tx1">
                <a:lumMod val="50000"/>
                <a:lumOff val="50000"/>
              </a:schemeClr>
            </a:solidFill>
          </a:ln>
        </p:spPr>
      </p:pic>
      <p:sp>
        <p:nvSpPr>
          <p:cNvPr id="12" name="Content Placeholder 2">
            <a:extLst>
              <a:ext uri="{FF2B5EF4-FFF2-40B4-BE49-F238E27FC236}">
                <a16:creationId xmlns:a16="http://schemas.microsoft.com/office/drawing/2014/main" id="{6B259437-A424-5F0B-C663-4F6BE09EF292}"/>
              </a:ext>
            </a:extLst>
          </p:cNvPr>
          <p:cNvSpPr txBox="1">
            <a:spLocks/>
          </p:cNvSpPr>
          <p:nvPr/>
        </p:nvSpPr>
        <p:spPr>
          <a:xfrm>
            <a:off x="6096000"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Winter Screening Data</a:t>
            </a:r>
          </a:p>
        </p:txBody>
      </p:sp>
      <p:pic>
        <p:nvPicPr>
          <p:cNvPr id="5" name="Picture 4" descr="Graphical user interface, application&#10;&#10;Description automatically generated">
            <a:extLst>
              <a:ext uri="{FF2B5EF4-FFF2-40B4-BE49-F238E27FC236}">
                <a16:creationId xmlns:a16="http://schemas.microsoft.com/office/drawing/2014/main" id="{599DF022-11DF-3C76-15A1-C60824DC00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68649" y="2148215"/>
            <a:ext cx="2750337" cy="1142664"/>
          </a:xfrm>
          <a:prstGeom prst="rect">
            <a:avLst/>
          </a:prstGeom>
          <a:ln>
            <a:solidFill>
              <a:schemeClr val="tx1"/>
            </a:solidFill>
          </a:ln>
        </p:spPr>
      </p:pic>
      <p:pic>
        <p:nvPicPr>
          <p:cNvPr id="7" name="Picture 2">
            <a:extLst>
              <a:ext uri="{FF2B5EF4-FFF2-40B4-BE49-F238E27FC236}">
                <a16:creationId xmlns:a16="http://schemas.microsoft.com/office/drawing/2014/main" id="{0FF82FB2-0B07-C0EF-62C9-7A815C7181B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9078476" y="2185977"/>
            <a:ext cx="1413087" cy="17314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4" descr="Example Ci3T direct observation report">
            <a:extLst>
              <a:ext uri="{FF2B5EF4-FFF2-40B4-BE49-F238E27FC236}">
                <a16:creationId xmlns:a16="http://schemas.microsoft.com/office/drawing/2014/main" id="{D034F58C-EA67-0380-383E-BF8FCFAA9AA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80581" y="2137311"/>
            <a:ext cx="1413087"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Content Placeholder 7" descr="A hand placing a cube on a step&#10;&#10;AI-generated content may be incorrect.">
            <a:extLst>
              <a:ext uri="{FF2B5EF4-FFF2-40B4-BE49-F238E27FC236}">
                <a16:creationId xmlns:a16="http://schemas.microsoft.com/office/drawing/2014/main" id="{EEA70648-1543-FC85-18AB-C6F53A7563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29491" y="3290879"/>
            <a:ext cx="1413163" cy="1828800"/>
          </a:xfrm>
          <a:prstGeom prst="rect">
            <a:avLst/>
          </a:prstGeom>
        </p:spPr>
      </p:pic>
    </p:spTree>
    <p:extLst>
      <p:ext uri="{BB962C8B-B14F-4D97-AF65-F5344CB8AC3E}">
        <p14:creationId xmlns:p14="http://schemas.microsoft.com/office/powerpoint/2010/main" val="54204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normAutofit/>
          </a:bodyPr>
          <a:lstStyle/>
          <a:p>
            <a:r>
              <a:rPr lang="en-US" sz="4000"/>
              <a:t>Ci3T Leadership Team Agenda Template</a:t>
            </a:r>
          </a:p>
        </p:txBody>
      </p:sp>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36" y="1690688"/>
            <a:ext cx="3532909" cy="45720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6319" y="2359702"/>
            <a:ext cx="5961619" cy="323397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4" name="Picture 3">
            <a:extLst>
              <a:ext uri="{FF2B5EF4-FFF2-40B4-BE49-F238E27FC236}">
                <a16:creationId xmlns:a16="http://schemas.microsoft.com/office/drawing/2014/main" id="{232A8F4C-4222-5C96-8AD0-163C53EF59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8420" y="-23812"/>
            <a:ext cx="1363579" cy="2130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a:extLst>
              <a:ext uri="{FF2B5EF4-FFF2-40B4-BE49-F238E27FC236}">
                <a16:creationId xmlns:a16="http://schemas.microsoft.com/office/drawing/2014/main" id="{82594082-8C9F-146E-9BE2-BF344E48E163}"/>
              </a:ext>
            </a:extLst>
          </p:cNvPr>
          <p:cNvSpPr/>
          <p:nvPr/>
        </p:nvSpPr>
        <p:spPr>
          <a:xfrm>
            <a:off x="119970" y="5167311"/>
            <a:ext cx="10671900" cy="1602921"/>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cs typeface="Arial"/>
              </a:rPr>
              <a:t>1.2 TEAM OPERATING PROCEDURES</a:t>
            </a:r>
          </a:p>
          <a:p>
            <a:r>
              <a:rPr lang="en-US" sz="1400" dirty="0">
                <a:solidFill>
                  <a:schemeClr val="bg1"/>
                </a:solidFill>
              </a:rPr>
              <a:t>Tier 1 leadership team has (a) regular meeting format/agenda that prompts the regular review of Tier 1 practices, systems, and data, (b) minutes available to all staff for review, (c) established and regularly used team norms, (d) defined meeting roles (e.g., timekeeper, facilitator, recorder), (e) regular (e.g., quarterly) two-way data sharing and communication with advanced tiers teams to inform decision making, (f) a current action plan, (g) procedure for evaluating fidelity of team operating procedures (e.g., Team Initiated Problem Solving [TIPS] Fidelity Checklist) at least twice annually, and (h) a formal process to monitor the impact of team norms and procedures on ensuring all team members are able to participate as equal partners</a:t>
            </a:r>
          </a:p>
        </p:txBody>
      </p:sp>
      <p:pic>
        <p:nvPicPr>
          <p:cNvPr id="5" name="Picture 4" descr="Tiered Fidelity Inventory (TFI) Manual - Version 3">
            <a:extLst>
              <a:ext uri="{FF2B5EF4-FFF2-40B4-BE49-F238E27FC236}">
                <a16:creationId xmlns:a16="http://schemas.microsoft.com/office/drawing/2014/main" id="{27BC690C-BF31-D395-91FD-0982CD4FB4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3631233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a:xfrm>
            <a:off x="376989" y="187693"/>
            <a:ext cx="5013158" cy="1325563"/>
          </a:xfrm>
        </p:spPr>
        <p:txBody>
          <a:bodyPr/>
          <a:lstStyle/>
          <a:p>
            <a:r>
              <a:rPr lang="en-US"/>
              <a:t>Coaching Protocol</a:t>
            </a:r>
          </a:p>
        </p:txBody>
      </p:sp>
      <p:pic>
        <p:nvPicPr>
          <p:cNvPr id="14" name="Page 01" descr="A screen shot of a computer&#10;&#10;Description automatically generated">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9855" y="1501221"/>
            <a:ext cx="4102770" cy="5149518"/>
          </a:xfrm>
          <a:prstGeom prst="rect">
            <a:avLst/>
          </a:prstGeom>
          <a:ln>
            <a:solidFill>
              <a:schemeClr val="tx1">
                <a:lumMod val="50000"/>
                <a:lumOff val="50000"/>
              </a:schemeClr>
            </a:solidFill>
          </a:ln>
        </p:spPr>
      </p:pic>
      <p:pic>
        <p:nvPicPr>
          <p:cNvPr id="12" name="Page 02" descr="A schedule of a meeting&#10;&#10;Description automatically generated" hidden="1">
            <a:extLst>
              <a:ext uri="{FF2B5EF4-FFF2-40B4-BE49-F238E27FC236}">
                <a16:creationId xmlns:a16="http://schemas.microsoft.com/office/drawing/2014/main" id="{A91EA74F-46C1-74AF-317F-F1DE5F6CF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86" y="1376413"/>
            <a:ext cx="6035040" cy="4663440"/>
          </a:xfrm>
          <a:prstGeom prst="rect">
            <a:avLst/>
          </a:prstGeom>
          <a:ln>
            <a:solidFill>
              <a:schemeClr val="tx1">
                <a:lumMod val="50000"/>
                <a:lumOff val="50000"/>
              </a:schemeClr>
            </a:solidFill>
          </a:ln>
        </p:spPr>
      </p:pic>
      <p:pic>
        <p:nvPicPr>
          <p:cNvPr id="10" name="Page 03" descr="A data collection schedule with text and numbers&#10;&#10;Description automatically generated" hidden="1">
            <a:extLst>
              <a:ext uri="{FF2B5EF4-FFF2-40B4-BE49-F238E27FC236}">
                <a16:creationId xmlns:a16="http://schemas.microsoft.com/office/drawing/2014/main" id="{03D5B7C1-1EE9-2F35-B3B4-FE00C07D03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8" name="Page 04" descr="A screenshot of a computer screen&#10;&#10;Description automatically generated" hidden="1">
            <a:extLst>
              <a:ext uri="{FF2B5EF4-FFF2-40B4-BE49-F238E27FC236}">
                <a16:creationId xmlns:a16="http://schemas.microsoft.com/office/drawing/2014/main" id="{63119A57-CE0D-F464-E51B-8ABF7BF60B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6" name="Page 05" descr="A group of people sitting at a table&#10;&#10;Description automatically generated with medium confidence">
            <a:extLst>
              <a:ext uri="{FF2B5EF4-FFF2-40B4-BE49-F238E27FC236}">
                <a16:creationId xmlns:a16="http://schemas.microsoft.com/office/drawing/2014/main" id="{9569B3BA-58C3-A126-C394-D355AB8F24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3370" y="1817086"/>
            <a:ext cx="6035040" cy="4663440"/>
          </a:xfrm>
          <a:prstGeom prst="rect">
            <a:avLst/>
          </a:prstGeom>
          <a:ln>
            <a:solidFill>
              <a:schemeClr val="tx1">
                <a:lumMod val="50000"/>
                <a:lumOff val="50000"/>
              </a:schemeClr>
            </a:solidFill>
          </a:ln>
        </p:spPr>
      </p:pic>
      <p:pic>
        <p:nvPicPr>
          <p:cNvPr id="4" name="Page 06" descr="A screenshot of a coaching support&#10;&#10;Description automatically generated">
            <a:extLst>
              <a:ext uri="{FF2B5EF4-FFF2-40B4-BE49-F238E27FC236}">
                <a16:creationId xmlns:a16="http://schemas.microsoft.com/office/drawing/2014/main" id="{17419C5A-482F-CF60-5EAB-404B0E2252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0" y="252662"/>
            <a:ext cx="6035040" cy="4663440"/>
          </a:xfrm>
          <a:prstGeom prst="rect">
            <a:avLst/>
          </a:prstGeom>
          <a:ln>
            <a:solidFill>
              <a:schemeClr val="tx1">
                <a:lumMod val="50000"/>
                <a:lumOff val="50000"/>
              </a:schemeClr>
            </a:solidFill>
          </a:ln>
        </p:spPr>
      </p:pic>
      <p:pic>
        <p:nvPicPr>
          <p:cNvPr id="16" name="Page 08" descr="A chart with text and numbers&#10;&#10;Description automatically generated with medium confidence">
            <a:extLst>
              <a:ext uri="{FF2B5EF4-FFF2-40B4-BE49-F238E27FC236}">
                <a16:creationId xmlns:a16="http://schemas.microsoft.com/office/drawing/2014/main" id="{71BBF837-AD2A-C9B6-7E50-322E8AEC3B8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173578" y="3934327"/>
            <a:ext cx="5907507" cy="4758918"/>
          </a:xfrm>
          <a:prstGeom prst="rect">
            <a:avLst/>
          </a:prstGeom>
          <a:ln>
            <a:solidFill>
              <a:schemeClr val="tx1">
                <a:lumMod val="50000"/>
                <a:lumOff val="50000"/>
              </a:schemeClr>
            </a:solidFill>
          </a:ln>
        </p:spPr>
      </p:pic>
      <p:pic>
        <p:nvPicPr>
          <p:cNvPr id="24" name="Page 17" descr="A screenshot of a coaching program&#10;&#10;Description automatically generated">
            <a:extLst>
              <a:ext uri="{FF2B5EF4-FFF2-40B4-BE49-F238E27FC236}">
                <a16:creationId xmlns:a16="http://schemas.microsoft.com/office/drawing/2014/main" id="{6E4E1B36-FF6B-1C75-0425-02865C29AE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472339" y="1341772"/>
            <a:ext cx="6537960" cy="5052060"/>
          </a:xfrm>
          <a:prstGeom prst="rect">
            <a:avLst/>
          </a:prstGeom>
          <a:ln>
            <a:solidFill>
              <a:schemeClr val="tx1">
                <a:lumMod val="50000"/>
                <a:lumOff val="50000"/>
              </a:schemeClr>
            </a:solidFill>
          </a:ln>
        </p:spPr>
      </p:pic>
      <p:pic>
        <p:nvPicPr>
          <p:cNvPr id="22" name="Page 18" descr="A screenshot of a coaching program&#10;&#10;Description automatically generated">
            <a:extLst>
              <a:ext uri="{FF2B5EF4-FFF2-40B4-BE49-F238E27FC236}">
                <a16:creationId xmlns:a16="http://schemas.microsoft.com/office/drawing/2014/main" id="{A420BB60-7538-3EA1-6295-B531E2A858A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5255102" y="3420646"/>
            <a:ext cx="5702969" cy="2683043"/>
          </a:xfrm>
          <a:prstGeom prst="rect">
            <a:avLst/>
          </a:prstGeom>
          <a:ln>
            <a:solidFill>
              <a:schemeClr val="tx1">
                <a:lumMod val="50000"/>
                <a:lumOff val="50000"/>
              </a:schemeClr>
            </a:solidFill>
          </a:ln>
        </p:spPr>
      </p:pic>
      <p:pic>
        <p:nvPicPr>
          <p:cNvPr id="20" name="Page 19" descr="A screenshot of a computer&#10;&#10;Description automatically generated">
            <a:extLst>
              <a:ext uri="{FF2B5EF4-FFF2-40B4-BE49-F238E27FC236}">
                <a16:creationId xmlns:a16="http://schemas.microsoft.com/office/drawing/2014/main" id="{E304F1E6-3BAA-BFCB-EF2D-F29EB9F5FD80}"/>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7741629" y="187693"/>
            <a:ext cx="5751095" cy="4307306"/>
          </a:xfrm>
          <a:prstGeom prst="rect">
            <a:avLst/>
          </a:prstGeom>
          <a:ln>
            <a:solidFill>
              <a:schemeClr val="tx1">
                <a:lumMod val="50000"/>
                <a:lumOff val="50000"/>
              </a:schemeClr>
            </a:solidFill>
          </a:ln>
        </p:spPr>
      </p:pic>
      <p:pic>
        <p:nvPicPr>
          <p:cNvPr id="18" name="Page 21" descr="A screenshot of a computer&#10;&#10;Description automatically generated">
            <a:extLst>
              <a:ext uri="{FF2B5EF4-FFF2-40B4-BE49-F238E27FC236}">
                <a16:creationId xmlns:a16="http://schemas.microsoft.com/office/drawing/2014/main" id="{5EE59733-3A7D-2811-73C8-8C9A0B03B07F}"/>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20103829" y="2885240"/>
            <a:ext cx="5618748" cy="3753853"/>
          </a:xfrm>
          <a:prstGeom prst="rect">
            <a:avLst/>
          </a:prstGeom>
          <a:ln>
            <a:solidFill>
              <a:schemeClr val="tx1">
                <a:lumMod val="50000"/>
                <a:lumOff val="50000"/>
              </a:schemeClr>
            </a:solidFill>
          </a:ln>
        </p:spPr>
      </p:pic>
    </p:spTree>
    <p:extLst>
      <p:ext uri="{BB962C8B-B14F-4D97-AF65-F5344CB8AC3E}">
        <p14:creationId xmlns:p14="http://schemas.microsoft.com/office/powerpoint/2010/main" val="315031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500"/>
                            </p:stCondLst>
                            <p:childTnLst>
                              <p:par>
                                <p:cTn id="17" presetID="35" presetClass="path" presetSubtype="0" accel="50000" decel="50000" fill="hold" nodeType="afterEffect">
                                  <p:stCondLst>
                                    <p:cond delay="1000"/>
                                  </p:stCondLst>
                                  <p:childTnLst>
                                    <p:animMotion origin="layout" path="M 3.95833E-6 -1.85185E-6 L -1.00808 0.00903 " pathEditMode="relative" rAng="0" ptsTypes="AA">
                                      <p:cBhvr>
                                        <p:cTn id="18" dur="2000" fill="hold"/>
                                        <p:tgtEl>
                                          <p:spTgt spid="4"/>
                                        </p:tgtEl>
                                        <p:attrNameLst>
                                          <p:attrName>ppt_x</p:attrName>
                                          <p:attrName>ppt_y</p:attrName>
                                        </p:attrNameLst>
                                      </p:cBhvr>
                                      <p:rCtr x="-50404" y="440"/>
                                    </p:animMotion>
                                  </p:childTnLst>
                                </p:cTn>
                              </p:par>
                              <p:par>
                                <p:cTn id="19" presetID="35" presetClass="path" presetSubtype="0" accel="50000" decel="50000" fill="hold" nodeType="withEffect">
                                  <p:stCondLst>
                                    <p:cond delay="1000"/>
                                  </p:stCondLst>
                                  <p:childTnLst>
                                    <p:animMotion origin="layout" path="M 3.54167E-6 -1.85185E-6 L -0.9211 0.04259 " pathEditMode="relative" rAng="0" ptsTypes="AA">
                                      <p:cBhvr>
                                        <p:cTn id="20" dur="2000" fill="hold"/>
                                        <p:tgtEl>
                                          <p:spTgt spid="16"/>
                                        </p:tgtEl>
                                        <p:attrNameLst>
                                          <p:attrName>ppt_x</p:attrName>
                                          <p:attrName>ppt_y</p:attrName>
                                        </p:attrNameLst>
                                      </p:cBhvr>
                                      <p:rCtr x="-46055" y="2130"/>
                                    </p:animMotion>
                                  </p:childTnLst>
                                </p:cTn>
                              </p:par>
                              <p:par>
                                <p:cTn id="21" presetID="35" presetClass="path" presetSubtype="0" accel="50000" decel="50000" fill="hold" nodeType="withEffect">
                                  <p:stCondLst>
                                    <p:cond delay="1000"/>
                                  </p:stCondLst>
                                  <p:childTnLst>
                                    <p:animMotion origin="layout" path="M 3.75E-6 -1.11111E-6 L -0.82201 -0.00301 " pathEditMode="relative" rAng="0" ptsTypes="AA">
                                      <p:cBhvr>
                                        <p:cTn id="22" dur="2000" fill="hold"/>
                                        <p:tgtEl>
                                          <p:spTgt spid="6"/>
                                        </p:tgtEl>
                                        <p:attrNameLst>
                                          <p:attrName>ppt_x</p:attrName>
                                          <p:attrName>ppt_y</p:attrName>
                                        </p:attrNameLst>
                                      </p:cBhvr>
                                      <p:rCtr x="-41107" y="-162"/>
                                    </p:animMotion>
                                  </p:childTnLst>
                                </p:cTn>
                              </p:par>
                              <p:par>
                                <p:cTn id="23" presetID="35" presetClass="path" presetSubtype="0" accel="50000" decel="50000" fill="hold" nodeType="withEffect">
                                  <p:stCondLst>
                                    <p:cond delay="1000"/>
                                  </p:stCondLst>
                                  <p:childTnLst>
                                    <p:animMotion origin="layout" path="M -1.875E-6 -2.96296E-6 L -0.37812 -0.0206 " pathEditMode="relative" rAng="0" ptsTypes="AA">
                                      <p:cBhvr>
                                        <p:cTn id="24" dur="2000" fill="hold"/>
                                        <p:tgtEl>
                                          <p:spTgt spid="14"/>
                                        </p:tgtEl>
                                        <p:attrNameLst>
                                          <p:attrName>ppt_x</p:attrName>
                                          <p:attrName>ppt_y</p:attrName>
                                        </p:attrNameLst>
                                      </p:cBhvr>
                                      <p:rCtr x="-18906" y="-1042"/>
                                    </p:animMotion>
                                  </p:childTnLst>
                                </p:cTn>
                              </p:par>
                              <p:par>
                                <p:cTn id="25" presetID="35" presetClass="path" presetSubtype="0" accel="50000" decel="50000" fill="hold" nodeType="withEffect">
                                  <p:stCondLst>
                                    <p:cond delay="1500"/>
                                  </p:stCondLst>
                                  <p:childTnLst>
                                    <p:animMotion origin="layout" path="M 4.16667E-6 1.11111E-6 L -0.99701 0.02731 " pathEditMode="relative" rAng="0" ptsTypes="AA">
                                      <p:cBhvr>
                                        <p:cTn id="26" dur="2000" fill="hold"/>
                                        <p:tgtEl>
                                          <p:spTgt spid="24"/>
                                        </p:tgtEl>
                                        <p:attrNameLst>
                                          <p:attrName>ppt_x</p:attrName>
                                          <p:attrName>ppt_y</p:attrName>
                                        </p:attrNameLst>
                                      </p:cBhvr>
                                      <p:rCtr x="-49857" y="1366"/>
                                    </p:animMotion>
                                  </p:childTnLst>
                                </p:cTn>
                              </p:par>
                              <p:par>
                                <p:cTn id="27" presetID="35" presetClass="path" presetSubtype="0" accel="50000" decel="50000" fill="hold" nodeType="withEffect">
                                  <p:stCondLst>
                                    <p:cond delay="1500"/>
                                  </p:stCondLst>
                                  <p:childTnLst>
                                    <p:animMotion origin="layout" path="M 3.75E-6 -4.44444E-6 L -1.00756 0.02477 " pathEditMode="relative" rAng="0" ptsTypes="AA">
                                      <p:cBhvr>
                                        <p:cTn id="28" dur="2000" fill="hold"/>
                                        <p:tgtEl>
                                          <p:spTgt spid="22"/>
                                        </p:tgtEl>
                                        <p:attrNameLst>
                                          <p:attrName>ppt_x</p:attrName>
                                          <p:attrName>ppt_y</p:attrName>
                                        </p:attrNameLst>
                                      </p:cBhvr>
                                      <p:rCtr x="-50378" y="1227"/>
                                    </p:animMotion>
                                  </p:childTnLst>
                                </p:cTn>
                              </p:par>
                              <p:par>
                                <p:cTn id="29" presetID="35" presetClass="path" presetSubtype="0" accel="50000" decel="50000" fill="hold" nodeType="withEffect">
                                  <p:stCondLst>
                                    <p:cond delay="1500"/>
                                  </p:stCondLst>
                                  <p:childTnLst>
                                    <p:animMotion origin="layout" path="M 4.375E-6 -3.7037E-6 L -0.99727 0.00139 " pathEditMode="relative" rAng="0" ptsTypes="AA">
                                      <p:cBhvr>
                                        <p:cTn id="30" dur="2000" fill="hold"/>
                                        <p:tgtEl>
                                          <p:spTgt spid="20"/>
                                        </p:tgtEl>
                                        <p:attrNameLst>
                                          <p:attrName>ppt_x</p:attrName>
                                          <p:attrName>ppt_y</p:attrName>
                                        </p:attrNameLst>
                                      </p:cBhvr>
                                      <p:rCtr x="-49870" y="69"/>
                                    </p:animMotion>
                                  </p:childTnLst>
                                </p:cTn>
                              </p:par>
                              <p:par>
                                <p:cTn id="31" presetID="35" presetClass="path" presetSubtype="0" accel="50000" decel="50000" fill="hold" nodeType="withEffect">
                                  <p:stCondLst>
                                    <p:cond delay="1500"/>
                                  </p:stCondLst>
                                  <p:childTnLst>
                                    <p:animMotion origin="layout" path="M 3.125E-6 -2.96296E-6 L -0.96055 0.01111 " pathEditMode="relative" rAng="0" ptsTypes="AA">
                                      <p:cBhvr>
                                        <p:cTn id="32" dur="2000" fill="hold"/>
                                        <p:tgtEl>
                                          <p:spTgt spid="18"/>
                                        </p:tgtEl>
                                        <p:attrNameLst>
                                          <p:attrName>ppt_x</p:attrName>
                                          <p:attrName>ppt_y</p:attrName>
                                        </p:attrNameLst>
                                      </p:cBhvr>
                                      <p:rCtr x="-48034"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6D849-EE6F-3683-3AD3-B7C987B6358D}"/>
              </a:ext>
            </a:extLst>
          </p:cNvPr>
          <p:cNvSpPr>
            <a:spLocks noGrp="1"/>
          </p:cNvSpPr>
          <p:nvPr>
            <p:ph type="title"/>
          </p:nvPr>
        </p:nvSpPr>
        <p:spPr>
          <a:xfrm>
            <a:off x="831850" y="1709738"/>
            <a:ext cx="7854950" cy="2852737"/>
          </a:xfrm>
        </p:spPr>
        <p:txBody>
          <a:bodyPr/>
          <a:lstStyle/>
          <a:p>
            <a:r>
              <a:rPr lang="en-US"/>
              <a:t>Procedures for Monitoring</a:t>
            </a:r>
          </a:p>
        </p:txBody>
      </p:sp>
      <p:sp>
        <p:nvSpPr>
          <p:cNvPr id="5" name="Text Placeholder 4">
            <a:extLst>
              <a:ext uri="{FF2B5EF4-FFF2-40B4-BE49-F238E27FC236}">
                <a16:creationId xmlns:a16="http://schemas.microsoft.com/office/drawing/2014/main" id="{62B931FD-3939-9508-7318-341DDD8B292D}"/>
              </a:ext>
            </a:extLst>
          </p:cNvPr>
          <p:cNvSpPr>
            <a:spLocks noGrp="1"/>
          </p:cNvSpPr>
          <p:nvPr>
            <p:ph type="body" idx="1"/>
          </p:nvPr>
        </p:nvSpPr>
        <p:spPr>
          <a:xfrm>
            <a:off x="831850" y="4589463"/>
            <a:ext cx="8810914" cy="1500187"/>
          </a:xfrm>
        </p:spPr>
        <p:txBody>
          <a:bodyPr>
            <a:normAutofit/>
          </a:bodyPr>
          <a:lstStyle/>
          <a:p>
            <a:r>
              <a:rPr lang="en-US" sz="2200" b="1"/>
              <a:t>Review Social Validity &amp; Treatment Integrity Data</a:t>
            </a:r>
          </a:p>
          <a:p>
            <a:r>
              <a:rPr lang="en-US" sz="2200"/>
              <a:t>Review your School’s Winter Screening Data</a:t>
            </a:r>
          </a:p>
        </p:txBody>
      </p:sp>
      <p:pic>
        <p:nvPicPr>
          <p:cNvPr id="2" name="Content Placeholder 5" descr="A person holding a pen and writing on a clipboard&#10;&#10;Description automatically generated">
            <a:extLst>
              <a:ext uri="{FF2B5EF4-FFF2-40B4-BE49-F238E27FC236}">
                <a16:creationId xmlns:a16="http://schemas.microsoft.com/office/drawing/2014/main" id="{7739F5D3-EA4C-5D6F-BBD2-A2C21479D6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42764" y="832844"/>
            <a:ext cx="2279293" cy="3561397"/>
          </a:xfrm>
          <a:prstGeom prst="rect">
            <a:avLst/>
          </a:prstGeom>
        </p:spPr>
      </p:pic>
      <p:sp>
        <p:nvSpPr>
          <p:cNvPr id="7" name="Rectangle">
            <a:extLst>
              <a:ext uri="{FF2B5EF4-FFF2-40B4-BE49-F238E27FC236}">
                <a16:creationId xmlns:a16="http://schemas.microsoft.com/office/drawing/2014/main" id="{BC4C7DC5-8FB5-E052-98C3-32701994A0D1}"/>
              </a:ext>
            </a:extLst>
          </p:cNvPr>
          <p:cNvSpPr/>
          <p:nvPr/>
        </p:nvSpPr>
        <p:spPr>
          <a:xfrm>
            <a:off x="1093627" y="5812970"/>
            <a:ext cx="9688783" cy="840203"/>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cs typeface="Arial"/>
              </a:rPr>
              <a:t>1.19 DECISION MAKING WITH FIDELITY DATA</a:t>
            </a:r>
          </a:p>
          <a:p>
            <a:r>
              <a:rPr lang="en-US" sz="1400" dirty="0">
                <a:solidFill>
                  <a:schemeClr val="bg1"/>
                </a:solidFill>
              </a:rPr>
              <a:t>Tier 1 leadership team reviews and uses schoolwide (e.g., TFI, </a:t>
            </a:r>
            <a:r>
              <a:rPr lang="en-US" sz="1400" dirty="0" err="1">
                <a:solidFill>
                  <a:schemeClr val="bg1"/>
                </a:solidFill>
              </a:rPr>
              <a:t>BoQ</a:t>
            </a:r>
            <a:r>
              <a:rPr lang="en-US" sz="1400" dirty="0">
                <a:solidFill>
                  <a:schemeClr val="bg1"/>
                </a:solidFill>
              </a:rPr>
              <a:t>, TIC, SAS, SET) and other fidelity data (e.g.,</a:t>
            </a:r>
          </a:p>
          <a:p>
            <a:r>
              <a:rPr lang="en-US" sz="1400" dirty="0">
                <a:solidFill>
                  <a:schemeClr val="bg1"/>
                </a:solidFill>
              </a:rPr>
              <a:t>classroom implementation, Tier 1 SEB curriculum, staff wellness systems) at least annually.</a:t>
            </a:r>
          </a:p>
        </p:txBody>
      </p:sp>
      <p:pic>
        <p:nvPicPr>
          <p:cNvPr id="8" name="Picture 7" descr="Tiered Fidelity Inventory (TFI) Manual - Version 3">
            <a:extLst>
              <a:ext uri="{FF2B5EF4-FFF2-40B4-BE49-F238E27FC236}">
                <a16:creationId xmlns:a16="http://schemas.microsoft.com/office/drawing/2014/main" id="{737A167D-64D0-331F-D94B-162A3505BA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29463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0A83-CF47-2A14-0A8F-F811523135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CB42F-C064-41E1-E91D-E2D3D7687A68}"/>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1B81EC31-F216-B8AA-FCD3-A771643EE51A}"/>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winter screening data at the school- and classroom-level to identify successes and focus areas relative to Ci3T implementation.</a:t>
            </a:r>
          </a:p>
          <a:p>
            <a:pPr marL="457200" marR="0" lvl="0" indent="-457200">
              <a:lnSpc>
                <a:spcPct val="100000"/>
              </a:lnSpc>
              <a:spcBef>
                <a:spcPts val="0"/>
              </a:spcBef>
              <a:spcAft>
                <a:spcPts val="0"/>
              </a:spcAft>
              <a:buFont typeface="+mj-lt"/>
              <a:buAutoNum type="arabicPeriod"/>
            </a:pPr>
            <a:endParaRPr lang="en-US" sz="1600"/>
          </a:p>
          <a:p>
            <a:pPr marL="342900" indent="-342900">
              <a:lnSpc>
                <a:spcPct val="100000"/>
              </a:lnSpc>
              <a:spcBef>
                <a:spcPts val="0"/>
              </a:spcBef>
              <a:buFont typeface="+mj-lt"/>
              <a:buAutoNum type="arabicPeriod"/>
            </a:pPr>
            <a:r>
              <a:rPr lang="en-US" sz="2600"/>
              <a:t>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winter screening data. </a:t>
            </a:r>
          </a:p>
        </p:txBody>
      </p:sp>
      <p:pic>
        <p:nvPicPr>
          <p:cNvPr id="5" name="Picture 4" descr="A screenshot of a computer&#10;&#10;Description automatically generated">
            <a:extLst>
              <a:ext uri="{FF2B5EF4-FFF2-40B4-BE49-F238E27FC236}">
                <a16:creationId xmlns:a16="http://schemas.microsoft.com/office/drawing/2014/main" id="{7FB4FF09-020C-E937-9994-3CFC659574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
        <p:nvSpPr>
          <p:cNvPr id="4" name="Rectangle 3">
            <a:extLst>
              <a:ext uri="{FF2B5EF4-FFF2-40B4-BE49-F238E27FC236}">
                <a16:creationId xmlns:a16="http://schemas.microsoft.com/office/drawing/2014/main" id="{52CF1735-7E5C-3D38-C25E-3DD3FD939850}"/>
              </a:ext>
            </a:extLst>
          </p:cNvPr>
          <p:cNvSpPr/>
          <p:nvPr/>
        </p:nvSpPr>
        <p:spPr>
          <a:xfrm>
            <a:off x="838200" y="1539642"/>
            <a:ext cx="10808368" cy="1726072"/>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125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973DD-18A6-EC51-FE8C-CEC346FB24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23E56-5F18-AAE6-0682-99E937CB707D}"/>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CFF6AA75-2005-7167-38F8-9FABE4F2631B}"/>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ACCCCE1E-CB75-7FA8-C0FB-CB901D299CD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147A8637-566A-AFFE-AD98-2D0D87093D4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B9C25D91-58D5-2950-007D-5CD1B6BF7C0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
        <p:nvSpPr>
          <p:cNvPr id="5" name="Rectangle 4">
            <a:extLst>
              <a:ext uri="{FF2B5EF4-FFF2-40B4-BE49-F238E27FC236}">
                <a16:creationId xmlns:a16="http://schemas.microsoft.com/office/drawing/2014/main" id="{DD963159-8D78-2CD2-848A-F55900F29C02}"/>
              </a:ext>
            </a:extLst>
          </p:cNvPr>
          <p:cNvSpPr/>
          <p:nvPr/>
        </p:nvSpPr>
        <p:spPr>
          <a:xfrm>
            <a:off x="372618" y="1564681"/>
            <a:ext cx="11666764" cy="342479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54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52E1-090E-A4A6-2464-9C801D5BEF01}"/>
            </a:ext>
          </a:extLst>
        </p:cNvPr>
        <p:cNvGrpSpPr/>
        <p:nvPr/>
      </p:nvGrpSpPr>
      <p:grpSpPr>
        <a:xfrm>
          <a:off x="0" y="0"/>
          <a:ext cx="0" cy="0"/>
          <a:chOff x="0" y="0"/>
          <a:chExt cx="0" cy="0"/>
        </a:xfrm>
      </p:grpSpPr>
      <p:sp>
        <p:nvSpPr>
          <p:cNvPr id="25" name="Title">
            <a:extLst>
              <a:ext uri="{FF2B5EF4-FFF2-40B4-BE49-F238E27FC236}">
                <a16:creationId xmlns:a16="http://schemas.microsoft.com/office/drawing/2014/main" id="{7FA9A065-2B9F-79AA-1608-FAADC13F9206}"/>
              </a:ext>
            </a:extLst>
          </p:cNvPr>
          <p:cNvSpPr>
            <a:spLocks noGrp="1"/>
          </p:cNvSpPr>
          <p:nvPr>
            <p:ph type="title"/>
          </p:nvPr>
        </p:nvSpPr>
        <p:spPr/>
        <p:txBody>
          <a:bodyPr/>
          <a:lstStyle/>
          <a:p>
            <a:r>
              <a:rPr lang="en-US"/>
              <a:t>Ci3T Research Team</a:t>
            </a:r>
          </a:p>
        </p:txBody>
      </p:sp>
      <p:grpSp>
        <p:nvGrpSpPr>
          <p:cNvPr id="4" name="Group 3" descr="Images of the Ci3T Research team members including Grant Allen, Matthew Aschliman, Tammy Becker, Allison Bernard, Carrie Brandon, Amy Briesch, Mark Buckman, Amy Buffington, Donna Cauley, Sandy Chafouleas, Eric Common, Howard Diacon, Kathryn Johnson, Kathleen Lynne Lane, Jessica Matus, Wendy P. Oakes, David Royer, Elise Sarasin, Rebecca Sherod, Joni Weiss, and Stacie Williams.">
            <a:extLst>
              <a:ext uri="{FF2B5EF4-FFF2-40B4-BE49-F238E27FC236}">
                <a16:creationId xmlns:a16="http://schemas.microsoft.com/office/drawing/2014/main" id="{D3E59BC7-D9F7-5570-AEC7-C7409C3BB250}"/>
              </a:ext>
            </a:extLst>
          </p:cNvPr>
          <p:cNvGrpSpPr/>
          <p:nvPr/>
        </p:nvGrpSpPr>
        <p:grpSpPr>
          <a:xfrm>
            <a:off x="341808" y="1380130"/>
            <a:ext cx="11751297" cy="5293938"/>
            <a:chOff x="294183" y="1361080"/>
            <a:chExt cx="11751297" cy="5293938"/>
          </a:xfrm>
        </p:grpSpPr>
        <p:sp>
          <p:nvSpPr>
            <p:cNvPr id="5" name="TextBox 4">
              <a:extLst>
                <a:ext uri="{FF2B5EF4-FFF2-40B4-BE49-F238E27FC236}">
                  <a16:creationId xmlns:a16="http://schemas.microsoft.com/office/drawing/2014/main" id="{9A379EF1-4CFE-9CB5-B4E3-0F6031F2E371}"/>
                </a:ext>
              </a:extLst>
            </p:cNvPr>
            <p:cNvSpPr txBox="1"/>
            <p:nvPr/>
          </p:nvSpPr>
          <p:spPr>
            <a:xfrm>
              <a:off x="10201679" y="4538105"/>
              <a:ext cx="1843801" cy="276999"/>
            </a:xfrm>
            <a:prstGeom prst="rect">
              <a:avLst/>
            </a:prstGeom>
            <a:noFill/>
          </p:spPr>
          <p:txBody>
            <a:bodyPr wrap="square" rtlCol="0">
              <a:spAutoFit/>
            </a:bodyPr>
            <a:lstStyle/>
            <a:p>
              <a:pPr algn="ctr"/>
              <a:r>
                <a:rPr lang="en-US" sz="1200" b="1"/>
                <a:t>Kathleen Lynne Lane</a:t>
              </a:r>
            </a:p>
          </p:txBody>
        </p:sp>
        <p:sp>
          <p:nvSpPr>
            <p:cNvPr id="6" name="TextBox 5">
              <a:extLst>
                <a:ext uri="{FF2B5EF4-FFF2-40B4-BE49-F238E27FC236}">
                  <a16:creationId xmlns:a16="http://schemas.microsoft.com/office/drawing/2014/main" id="{B2ADCBAC-64C2-D31A-22C4-48D4D9BCEB7C}"/>
                </a:ext>
              </a:extLst>
            </p:cNvPr>
            <p:cNvSpPr txBox="1"/>
            <p:nvPr/>
          </p:nvSpPr>
          <p:spPr>
            <a:xfrm>
              <a:off x="1912249" y="6350136"/>
              <a:ext cx="1858252" cy="304882"/>
            </a:xfrm>
            <a:prstGeom prst="rect">
              <a:avLst/>
            </a:prstGeom>
            <a:noFill/>
          </p:spPr>
          <p:txBody>
            <a:bodyPr wrap="square" rtlCol="0">
              <a:spAutoFit/>
            </a:bodyPr>
            <a:lstStyle/>
            <a:p>
              <a:pPr algn="ctr"/>
              <a:r>
                <a:rPr lang="en-US" sz="1200" b="1"/>
                <a:t>Wendy P. Oakes</a:t>
              </a:r>
            </a:p>
          </p:txBody>
        </p:sp>
        <p:sp>
          <p:nvSpPr>
            <p:cNvPr id="7" name="TextBox 6">
              <a:extLst>
                <a:ext uri="{FF2B5EF4-FFF2-40B4-BE49-F238E27FC236}">
                  <a16:creationId xmlns:a16="http://schemas.microsoft.com/office/drawing/2014/main" id="{0D2BF97D-3F73-1BDB-B46A-45890B5C9CED}"/>
                </a:ext>
              </a:extLst>
            </p:cNvPr>
            <p:cNvSpPr txBox="1"/>
            <p:nvPr/>
          </p:nvSpPr>
          <p:spPr>
            <a:xfrm>
              <a:off x="3814691" y="4538105"/>
              <a:ext cx="1755619" cy="296311"/>
            </a:xfrm>
            <a:prstGeom prst="rect">
              <a:avLst/>
            </a:prstGeom>
            <a:noFill/>
          </p:spPr>
          <p:txBody>
            <a:bodyPr wrap="square" rtlCol="0">
              <a:spAutoFit/>
            </a:bodyPr>
            <a:lstStyle/>
            <a:p>
              <a:pPr algn="ctr"/>
              <a:r>
                <a:rPr lang="en-US" sz="1200" b="1"/>
                <a:t>Sandy Chafouleas </a:t>
              </a:r>
            </a:p>
          </p:txBody>
        </p:sp>
        <p:sp>
          <p:nvSpPr>
            <p:cNvPr id="8" name="TextBox 7">
              <a:extLst>
                <a:ext uri="{FF2B5EF4-FFF2-40B4-BE49-F238E27FC236}">
                  <a16:creationId xmlns:a16="http://schemas.microsoft.com/office/drawing/2014/main" id="{A99F8A82-A84D-EB6F-BC1D-62B02C22384D}"/>
                </a:ext>
              </a:extLst>
            </p:cNvPr>
            <p:cNvSpPr txBox="1"/>
            <p:nvPr/>
          </p:nvSpPr>
          <p:spPr>
            <a:xfrm>
              <a:off x="8545338" y="2693754"/>
              <a:ext cx="1755619" cy="317677"/>
            </a:xfrm>
            <a:prstGeom prst="rect">
              <a:avLst/>
            </a:prstGeom>
            <a:noFill/>
          </p:spPr>
          <p:txBody>
            <a:bodyPr wrap="square" rtlCol="0">
              <a:spAutoFit/>
            </a:bodyPr>
            <a:lstStyle/>
            <a:p>
              <a:pPr algn="ctr"/>
              <a:r>
                <a:rPr lang="en-US" sz="1200" b="1"/>
                <a:t>Amy Briesch</a:t>
              </a:r>
              <a:r>
                <a:rPr lang="en-US" sz="1200"/>
                <a:t> </a:t>
              </a:r>
            </a:p>
          </p:txBody>
        </p:sp>
        <p:sp>
          <p:nvSpPr>
            <p:cNvPr id="9" name="TextBox 8">
              <a:extLst>
                <a:ext uri="{FF2B5EF4-FFF2-40B4-BE49-F238E27FC236}">
                  <a16:creationId xmlns:a16="http://schemas.microsoft.com/office/drawing/2014/main" id="{666DF216-64BC-748A-BCE6-9710477AB048}"/>
                </a:ext>
              </a:extLst>
            </p:cNvPr>
            <p:cNvSpPr txBox="1"/>
            <p:nvPr/>
          </p:nvSpPr>
          <p:spPr>
            <a:xfrm>
              <a:off x="8830079" y="6350136"/>
              <a:ext cx="1312094" cy="276999"/>
            </a:xfrm>
            <a:prstGeom prst="rect">
              <a:avLst/>
            </a:prstGeom>
            <a:noFill/>
          </p:spPr>
          <p:txBody>
            <a:bodyPr wrap="square" rtlCol="0">
              <a:spAutoFit/>
            </a:bodyPr>
            <a:lstStyle/>
            <a:p>
              <a:pPr algn="ctr"/>
              <a:r>
                <a:rPr lang="en-US" sz="1200" b="1"/>
                <a:t>Joni Weiss</a:t>
              </a:r>
            </a:p>
          </p:txBody>
        </p:sp>
        <p:sp>
          <p:nvSpPr>
            <p:cNvPr id="10" name="TextBox 9">
              <a:extLst>
                <a:ext uri="{FF2B5EF4-FFF2-40B4-BE49-F238E27FC236}">
                  <a16:creationId xmlns:a16="http://schemas.microsoft.com/office/drawing/2014/main" id="{032C0485-69B8-2844-4E50-2CFE17096FBF}"/>
                </a:ext>
              </a:extLst>
            </p:cNvPr>
            <p:cNvSpPr txBox="1"/>
            <p:nvPr/>
          </p:nvSpPr>
          <p:spPr>
            <a:xfrm>
              <a:off x="10425600" y="2693754"/>
              <a:ext cx="1359758" cy="231026"/>
            </a:xfrm>
            <a:prstGeom prst="rect">
              <a:avLst/>
            </a:prstGeom>
            <a:noFill/>
          </p:spPr>
          <p:txBody>
            <a:bodyPr wrap="square" rtlCol="0">
              <a:spAutoFit/>
            </a:bodyPr>
            <a:lstStyle/>
            <a:p>
              <a:pPr algn="ctr"/>
              <a:r>
                <a:rPr lang="en-US" sz="1200" b="1"/>
                <a:t>Mark Buckman</a:t>
              </a:r>
            </a:p>
          </p:txBody>
        </p:sp>
        <p:sp>
          <p:nvSpPr>
            <p:cNvPr id="11" name="TextBox 10">
              <a:extLst>
                <a:ext uri="{FF2B5EF4-FFF2-40B4-BE49-F238E27FC236}">
                  <a16:creationId xmlns:a16="http://schemas.microsoft.com/office/drawing/2014/main" id="{38531CB8-BA77-F33A-40C6-8DAE5D9113AF}"/>
                </a:ext>
              </a:extLst>
            </p:cNvPr>
            <p:cNvSpPr txBox="1"/>
            <p:nvPr/>
          </p:nvSpPr>
          <p:spPr>
            <a:xfrm>
              <a:off x="377772" y="6361090"/>
              <a:ext cx="1436909" cy="225345"/>
            </a:xfrm>
            <a:prstGeom prst="rect">
              <a:avLst/>
            </a:prstGeom>
            <a:noFill/>
          </p:spPr>
          <p:txBody>
            <a:bodyPr wrap="square" rtlCol="0">
              <a:spAutoFit/>
            </a:bodyPr>
            <a:lstStyle/>
            <a:p>
              <a:pPr algn="ctr"/>
              <a:r>
                <a:rPr lang="en-US" sz="1200" b="1"/>
                <a:t>Jessica Matus </a:t>
              </a:r>
            </a:p>
          </p:txBody>
        </p:sp>
        <p:sp>
          <p:nvSpPr>
            <p:cNvPr id="12" name="TextBox 11">
              <a:extLst>
                <a:ext uri="{FF2B5EF4-FFF2-40B4-BE49-F238E27FC236}">
                  <a16:creationId xmlns:a16="http://schemas.microsoft.com/office/drawing/2014/main" id="{0E95F111-303A-606B-B325-718C6D373207}"/>
                </a:ext>
              </a:extLst>
            </p:cNvPr>
            <p:cNvSpPr txBox="1"/>
            <p:nvPr/>
          </p:nvSpPr>
          <p:spPr>
            <a:xfrm>
              <a:off x="3853071" y="6350136"/>
              <a:ext cx="1468589" cy="276999"/>
            </a:xfrm>
            <a:prstGeom prst="rect">
              <a:avLst/>
            </a:prstGeom>
            <a:noFill/>
          </p:spPr>
          <p:txBody>
            <a:bodyPr wrap="square" rtlCol="0">
              <a:spAutoFit/>
            </a:bodyPr>
            <a:lstStyle/>
            <a:p>
              <a:pPr algn="ctr"/>
              <a:r>
                <a:rPr lang="en-US" sz="1200" b="1"/>
                <a:t>David Royer</a:t>
              </a:r>
              <a:endParaRPr lang="en-US" sz="1200"/>
            </a:p>
          </p:txBody>
        </p:sp>
        <p:sp>
          <p:nvSpPr>
            <p:cNvPr id="13" name="TextBox 12">
              <a:extLst>
                <a:ext uri="{FF2B5EF4-FFF2-40B4-BE49-F238E27FC236}">
                  <a16:creationId xmlns:a16="http://schemas.microsoft.com/office/drawing/2014/main" id="{47930CEB-8261-7064-FB76-A052A71871DF}"/>
                </a:ext>
              </a:extLst>
            </p:cNvPr>
            <p:cNvSpPr txBox="1"/>
            <p:nvPr/>
          </p:nvSpPr>
          <p:spPr>
            <a:xfrm>
              <a:off x="6977805" y="2693754"/>
              <a:ext cx="1436909" cy="225345"/>
            </a:xfrm>
            <a:prstGeom prst="rect">
              <a:avLst/>
            </a:prstGeom>
            <a:noFill/>
          </p:spPr>
          <p:txBody>
            <a:bodyPr wrap="square" rtlCol="0">
              <a:spAutoFit/>
            </a:bodyPr>
            <a:lstStyle/>
            <a:p>
              <a:pPr algn="ctr"/>
              <a:r>
                <a:rPr lang="en-US" sz="1200" b="1"/>
                <a:t>Carrie Brandon</a:t>
              </a:r>
            </a:p>
          </p:txBody>
        </p:sp>
        <p:sp>
          <p:nvSpPr>
            <p:cNvPr id="14" name="TextBox 13">
              <a:extLst>
                <a:ext uri="{FF2B5EF4-FFF2-40B4-BE49-F238E27FC236}">
                  <a16:creationId xmlns:a16="http://schemas.microsoft.com/office/drawing/2014/main" id="{4A1E7B6B-B157-FC48-07E2-CC8933DB4DA9}"/>
                </a:ext>
              </a:extLst>
            </p:cNvPr>
            <p:cNvSpPr txBox="1"/>
            <p:nvPr/>
          </p:nvSpPr>
          <p:spPr>
            <a:xfrm>
              <a:off x="5330989" y="2693754"/>
              <a:ext cx="1521158" cy="229253"/>
            </a:xfrm>
            <a:prstGeom prst="rect">
              <a:avLst/>
            </a:prstGeom>
            <a:noFill/>
          </p:spPr>
          <p:txBody>
            <a:bodyPr wrap="square" rtlCol="0">
              <a:spAutoFit/>
            </a:bodyPr>
            <a:lstStyle/>
            <a:p>
              <a:pPr algn="ctr"/>
              <a:r>
                <a:rPr lang="en-US" sz="1200" b="1"/>
                <a:t>Allison Bernard</a:t>
              </a:r>
            </a:p>
          </p:txBody>
        </p:sp>
        <p:sp>
          <p:nvSpPr>
            <p:cNvPr id="15" name="TextBox 14">
              <a:extLst>
                <a:ext uri="{FF2B5EF4-FFF2-40B4-BE49-F238E27FC236}">
                  <a16:creationId xmlns:a16="http://schemas.microsoft.com/office/drawing/2014/main" id="{53E70236-8E9C-BFC4-C215-1FEB7DC77D51}"/>
                </a:ext>
              </a:extLst>
            </p:cNvPr>
            <p:cNvSpPr txBox="1"/>
            <p:nvPr/>
          </p:nvSpPr>
          <p:spPr>
            <a:xfrm>
              <a:off x="5413857" y="6350136"/>
              <a:ext cx="1630047" cy="253887"/>
            </a:xfrm>
            <a:prstGeom prst="rect">
              <a:avLst/>
            </a:prstGeom>
            <a:noFill/>
          </p:spPr>
          <p:txBody>
            <a:bodyPr wrap="square" rtlCol="0">
              <a:spAutoFit/>
            </a:bodyPr>
            <a:lstStyle/>
            <a:p>
              <a:pPr algn="ctr"/>
              <a:r>
                <a:rPr lang="en-US" sz="1200" b="1"/>
                <a:t>Elise Sarasin</a:t>
              </a:r>
            </a:p>
          </p:txBody>
        </p:sp>
        <p:sp>
          <p:nvSpPr>
            <p:cNvPr id="16" name="TextBox 15">
              <a:extLst>
                <a:ext uri="{FF2B5EF4-FFF2-40B4-BE49-F238E27FC236}">
                  <a16:creationId xmlns:a16="http://schemas.microsoft.com/office/drawing/2014/main" id="{C8B29E96-775D-D405-FA20-3AC4867E273C}"/>
                </a:ext>
              </a:extLst>
            </p:cNvPr>
            <p:cNvSpPr txBox="1"/>
            <p:nvPr/>
          </p:nvSpPr>
          <p:spPr>
            <a:xfrm>
              <a:off x="2105094" y="2693754"/>
              <a:ext cx="1749208" cy="276999"/>
            </a:xfrm>
            <a:prstGeom prst="rect">
              <a:avLst/>
            </a:prstGeom>
            <a:noFill/>
          </p:spPr>
          <p:txBody>
            <a:bodyPr wrap="square" rtlCol="0">
              <a:spAutoFit/>
            </a:bodyPr>
            <a:lstStyle/>
            <a:p>
              <a:pPr algn="ctr"/>
              <a:r>
                <a:rPr lang="en-US" sz="1200" b="1"/>
                <a:t>Matthew Aschliman</a:t>
              </a:r>
            </a:p>
          </p:txBody>
        </p:sp>
        <p:sp>
          <p:nvSpPr>
            <p:cNvPr id="17" name="TextBox 16">
              <a:extLst>
                <a:ext uri="{FF2B5EF4-FFF2-40B4-BE49-F238E27FC236}">
                  <a16:creationId xmlns:a16="http://schemas.microsoft.com/office/drawing/2014/main" id="{D3BDF313-55CB-541F-D3CD-9527F8BB6E90}"/>
                </a:ext>
              </a:extLst>
            </p:cNvPr>
            <p:cNvSpPr txBox="1"/>
            <p:nvPr/>
          </p:nvSpPr>
          <p:spPr>
            <a:xfrm>
              <a:off x="7210239" y="4538105"/>
              <a:ext cx="1395447" cy="276999"/>
            </a:xfrm>
            <a:prstGeom prst="rect">
              <a:avLst/>
            </a:prstGeom>
            <a:noFill/>
          </p:spPr>
          <p:txBody>
            <a:bodyPr wrap="square" rtlCol="0">
              <a:spAutoFit/>
            </a:bodyPr>
            <a:lstStyle/>
            <a:p>
              <a:pPr algn="ctr"/>
              <a:r>
                <a:rPr lang="en-US" sz="1200" b="1"/>
                <a:t>Howard Diacon</a:t>
              </a:r>
            </a:p>
          </p:txBody>
        </p:sp>
        <p:sp>
          <p:nvSpPr>
            <p:cNvPr id="18" name="TextBox 17">
              <a:extLst>
                <a:ext uri="{FF2B5EF4-FFF2-40B4-BE49-F238E27FC236}">
                  <a16:creationId xmlns:a16="http://schemas.microsoft.com/office/drawing/2014/main" id="{B7B1B792-349B-DE29-1DD0-5471F5DE4068}"/>
                </a:ext>
              </a:extLst>
            </p:cNvPr>
            <p:cNvSpPr txBox="1"/>
            <p:nvPr/>
          </p:nvSpPr>
          <p:spPr>
            <a:xfrm>
              <a:off x="3886785" y="2693754"/>
              <a:ext cx="1316425" cy="285990"/>
            </a:xfrm>
            <a:prstGeom prst="rect">
              <a:avLst/>
            </a:prstGeom>
            <a:noFill/>
          </p:spPr>
          <p:txBody>
            <a:bodyPr wrap="square" rtlCol="0">
              <a:spAutoFit/>
            </a:bodyPr>
            <a:lstStyle/>
            <a:p>
              <a:pPr algn="ctr"/>
              <a:r>
                <a:rPr lang="en-US" sz="1200" b="1"/>
                <a:t>Tammy Becker</a:t>
              </a:r>
            </a:p>
          </p:txBody>
        </p:sp>
        <p:sp>
          <p:nvSpPr>
            <p:cNvPr id="19" name="TextBox 18">
              <a:extLst>
                <a:ext uri="{FF2B5EF4-FFF2-40B4-BE49-F238E27FC236}">
                  <a16:creationId xmlns:a16="http://schemas.microsoft.com/office/drawing/2014/main" id="{69E3D4D1-0DD9-7521-16B2-80A86600578B}"/>
                </a:ext>
              </a:extLst>
            </p:cNvPr>
            <p:cNvSpPr txBox="1"/>
            <p:nvPr/>
          </p:nvSpPr>
          <p:spPr>
            <a:xfrm>
              <a:off x="5742848" y="4538105"/>
              <a:ext cx="1454762" cy="238191"/>
            </a:xfrm>
            <a:prstGeom prst="rect">
              <a:avLst/>
            </a:prstGeom>
            <a:noFill/>
          </p:spPr>
          <p:txBody>
            <a:bodyPr wrap="square" rtlCol="0">
              <a:spAutoFit/>
            </a:bodyPr>
            <a:lstStyle/>
            <a:p>
              <a:pPr algn="ctr"/>
              <a:r>
                <a:rPr lang="en-US" sz="1200" b="1"/>
                <a:t>Eric Common</a:t>
              </a:r>
            </a:p>
          </p:txBody>
        </p:sp>
        <p:sp>
          <p:nvSpPr>
            <p:cNvPr id="20" name="TextBox 19">
              <a:extLst>
                <a:ext uri="{FF2B5EF4-FFF2-40B4-BE49-F238E27FC236}">
                  <a16:creationId xmlns:a16="http://schemas.microsoft.com/office/drawing/2014/main" id="{ADC5F65F-A6E4-4D69-ED4F-8876926A2D2D}"/>
                </a:ext>
              </a:extLst>
            </p:cNvPr>
            <p:cNvSpPr txBox="1"/>
            <p:nvPr/>
          </p:nvSpPr>
          <p:spPr>
            <a:xfrm>
              <a:off x="7129690" y="6350136"/>
              <a:ext cx="1668618" cy="254195"/>
            </a:xfrm>
            <a:prstGeom prst="rect">
              <a:avLst/>
            </a:prstGeom>
            <a:noFill/>
          </p:spPr>
          <p:txBody>
            <a:bodyPr wrap="square" rtlCol="0">
              <a:spAutoFit/>
            </a:bodyPr>
            <a:lstStyle/>
            <a:p>
              <a:pPr algn="ctr"/>
              <a:r>
                <a:rPr lang="en-US" sz="1200" b="1"/>
                <a:t>Rebecca Sherod</a:t>
              </a:r>
              <a:endParaRPr lang="en-US" sz="1200"/>
            </a:p>
          </p:txBody>
        </p:sp>
        <p:sp>
          <p:nvSpPr>
            <p:cNvPr id="21" name="TextBox 20">
              <a:extLst>
                <a:ext uri="{FF2B5EF4-FFF2-40B4-BE49-F238E27FC236}">
                  <a16:creationId xmlns:a16="http://schemas.microsoft.com/office/drawing/2014/main" id="{39188179-BE6B-10F9-DEBA-6D3D2A7FF102}"/>
                </a:ext>
              </a:extLst>
            </p:cNvPr>
            <p:cNvSpPr txBox="1"/>
            <p:nvPr/>
          </p:nvSpPr>
          <p:spPr>
            <a:xfrm>
              <a:off x="476175" y="2693754"/>
              <a:ext cx="1436909" cy="225345"/>
            </a:xfrm>
            <a:prstGeom prst="rect">
              <a:avLst/>
            </a:prstGeom>
            <a:noFill/>
          </p:spPr>
          <p:txBody>
            <a:bodyPr wrap="square" rtlCol="0">
              <a:spAutoFit/>
            </a:bodyPr>
            <a:lstStyle/>
            <a:p>
              <a:pPr algn="ctr"/>
              <a:r>
                <a:rPr lang="en-US" sz="1200" b="1"/>
                <a:t>Grant Allen</a:t>
              </a:r>
            </a:p>
          </p:txBody>
        </p:sp>
        <p:sp>
          <p:nvSpPr>
            <p:cNvPr id="22" name="TextBox 21">
              <a:extLst>
                <a:ext uri="{FF2B5EF4-FFF2-40B4-BE49-F238E27FC236}">
                  <a16:creationId xmlns:a16="http://schemas.microsoft.com/office/drawing/2014/main" id="{036C8BF9-CFFD-F03D-3EB5-28544B68D237}"/>
                </a:ext>
              </a:extLst>
            </p:cNvPr>
            <p:cNvSpPr txBox="1"/>
            <p:nvPr/>
          </p:nvSpPr>
          <p:spPr>
            <a:xfrm>
              <a:off x="10281974" y="6350136"/>
              <a:ext cx="1611455" cy="243210"/>
            </a:xfrm>
            <a:prstGeom prst="rect">
              <a:avLst/>
            </a:prstGeom>
            <a:noFill/>
          </p:spPr>
          <p:txBody>
            <a:bodyPr wrap="square" rtlCol="0">
              <a:spAutoFit/>
            </a:bodyPr>
            <a:lstStyle/>
            <a:p>
              <a:pPr algn="ctr"/>
              <a:r>
                <a:rPr lang="en-US" sz="1200" b="1"/>
                <a:t>Stacie Williams</a:t>
              </a:r>
            </a:p>
          </p:txBody>
        </p:sp>
        <p:pic>
          <p:nvPicPr>
            <p:cNvPr id="23" name="Picture 22" descr="A person smiling at camera&#10;&#10;Description automatically generated">
              <a:extLst>
                <a:ext uri="{FF2B5EF4-FFF2-40B4-BE49-F238E27FC236}">
                  <a16:creationId xmlns:a16="http://schemas.microsoft.com/office/drawing/2014/main" id="{21DA85D3-E2D9-F039-C52C-6B28454F3DC3}"/>
                </a:ext>
              </a:extLst>
            </p:cNvPr>
            <p:cNvPicPr>
              <a:picLocks noChangeAspect="1"/>
            </p:cNvPicPr>
            <p:nvPr/>
          </p:nvPicPr>
          <p:blipFill>
            <a:blip r:embed="rId3"/>
            <a:stretch>
              <a:fillRect/>
            </a:stretch>
          </p:blipFill>
          <p:spPr>
            <a:xfrm>
              <a:off x="5538311" y="4971202"/>
              <a:ext cx="1371600" cy="1371600"/>
            </a:xfrm>
            <a:prstGeom prst="rect">
              <a:avLst/>
            </a:prstGeom>
          </p:spPr>
        </p:pic>
        <p:pic>
          <p:nvPicPr>
            <p:cNvPr id="24" name="Picture 23" descr="A person smiling for the camera&#10;&#10;Description automatically generated">
              <a:extLst>
                <a:ext uri="{FF2B5EF4-FFF2-40B4-BE49-F238E27FC236}">
                  <a16:creationId xmlns:a16="http://schemas.microsoft.com/office/drawing/2014/main" id="{3888952F-623C-97C8-69C0-2C7CDC275BDE}"/>
                </a:ext>
              </a:extLst>
            </p:cNvPr>
            <p:cNvPicPr>
              <a:picLocks noChangeAspect="1"/>
            </p:cNvPicPr>
            <p:nvPr/>
          </p:nvPicPr>
          <p:blipFill>
            <a:blip r:embed="rId4"/>
            <a:stretch>
              <a:fillRect/>
            </a:stretch>
          </p:blipFill>
          <p:spPr>
            <a:xfrm>
              <a:off x="583828" y="1361080"/>
              <a:ext cx="1371600" cy="1371600"/>
            </a:xfrm>
            <a:prstGeom prst="rect">
              <a:avLst/>
            </a:prstGeom>
          </p:spPr>
        </p:pic>
        <p:pic>
          <p:nvPicPr>
            <p:cNvPr id="26" name="Picture 25" descr="A person smiling in a blue shirt&#10;&#10;Description automatically generated">
              <a:extLst>
                <a:ext uri="{FF2B5EF4-FFF2-40B4-BE49-F238E27FC236}">
                  <a16:creationId xmlns:a16="http://schemas.microsoft.com/office/drawing/2014/main" id="{AE9F1746-2131-419A-4DE6-C8CC97B18DF2}"/>
                </a:ext>
              </a:extLst>
            </p:cNvPr>
            <p:cNvPicPr>
              <a:picLocks noChangeAspect="1"/>
            </p:cNvPicPr>
            <p:nvPr/>
          </p:nvPicPr>
          <p:blipFill>
            <a:blip r:embed="rId5"/>
            <a:stretch>
              <a:fillRect/>
            </a:stretch>
          </p:blipFill>
          <p:spPr>
            <a:xfrm>
              <a:off x="7242524" y="3148217"/>
              <a:ext cx="1371600" cy="1371600"/>
            </a:xfrm>
            <a:prstGeom prst="rect">
              <a:avLst/>
            </a:prstGeom>
          </p:spPr>
        </p:pic>
        <p:pic>
          <p:nvPicPr>
            <p:cNvPr id="27" name="Picture 26" descr="A person smiling at camera&#10;&#10;Description automatically generated">
              <a:extLst>
                <a:ext uri="{FF2B5EF4-FFF2-40B4-BE49-F238E27FC236}">
                  <a16:creationId xmlns:a16="http://schemas.microsoft.com/office/drawing/2014/main" id="{50FF8E00-C01C-F327-1489-1E6D7A8918BF}"/>
                </a:ext>
              </a:extLst>
            </p:cNvPr>
            <p:cNvPicPr>
              <a:picLocks noChangeAspect="1"/>
            </p:cNvPicPr>
            <p:nvPr/>
          </p:nvPicPr>
          <p:blipFill>
            <a:blip r:embed="rId6"/>
            <a:stretch>
              <a:fillRect/>
            </a:stretch>
          </p:blipFill>
          <p:spPr>
            <a:xfrm>
              <a:off x="8830079" y="4971202"/>
              <a:ext cx="1371600" cy="1371600"/>
            </a:xfrm>
            <a:prstGeom prst="rect">
              <a:avLst/>
            </a:prstGeom>
          </p:spPr>
        </p:pic>
        <p:pic>
          <p:nvPicPr>
            <p:cNvPr id="28" name="Picture 27" descr="A person wearing glasses smiling&#10;&#10;Description automatically generated">
              <a:extLst>
                <a:ext uri="{FF2B5EF4-FFF2-40B4-BE49-F238E27FC236}">
                  <a16:creationId xmlns:a16="http://schemas.microsoft.com/office/drawing/2014/main" id="{656A52DC-A3F7-23F6-0D3F-5DCD955B8E1E}"/>
                </a:ext>
              </a:extLst>
            </p:cNvPr>
            <p:cNvPicPr>
              <a:picLocks noChangeAspect="1"/>
            </p:cNvPicPr>
            <p:nvPr/>
          </p:nvPicPr>
          <p:blipFill>
            <a:blip r:embed="rId7"/>
            <a:stretch>
              <a:fillRect/>
            </a:stretch>
          </p:blipFill>
          <p:spPr>
            <a:xfrm>
              <a:off x="10540747" y="3148217"/>
              <a:ext cx="1371600" cy="1371600"/>
            </a:xfrm>
            <a:prstGeom prst="rect">
              <a:avLst/>
            </a:prstGeom>
          </p:spPr>
        </p:pic>
        <p:pic>
          <p:nvPicPr>
            <p:cNvPr id="29" name="Picture 28" descr="A person with a beard&#10;&#10;Description automatically generated">
              <a:extLst>
                <a:ext uri="{FF2B5EF4-FFF2-40B4-BE49-F238E27FC236}">
                  <a16:creationId xmlns:a16="http://schemas.microsoft.com/office/drawing/2014/main" id="{07B4D447-99BB-33D6-2D99-B7A476CF263F}"/>
                </a:ext>
              </a:extLst>
            </p:cNvPr>
            <p:cNvPicPr>
              <a:picLocks noChangeAspect="1"/>
            </p:cNvPicPr>
            <p:nvPr/>
          </p:nvPicPr>
          <p:blipFill>
            <a:blip r:embed="rId8"/>
            <a:stretch>
              <a:fillRect/>
            </a:stretch>
          </p:blipFill>
          <p:spPr>
            <a:xfrm>
              <a:off x="10494137" y="1361080"/>
              <a:ext cx="1371600" cy="1371600"/>
            </a:xfrm>
            <a:prstGeom prst="rect">
              <a:avLst/>
            </a:prstGeom>
          </p:spPr>
        </p:pic>
        <p:pic>
          <p:nvPicPr>
            <p:cNvPr id="30" name="Picture 29" descr="A person smiling at the camera&#10;&#10;Description automatically generated">
              <a:extLst>
                <a:ext uri="{FF2B5EF4-FFF2-40B4-BE49-F238E27FC236}">
                  <a16:creationId xmlns:a16="http://schemas.microsoft.com/office/drawing/2014/main" id="{B3DF63DE-A589-152F-1AA4-56D0EE5E5E02}"/>
                </a:ext>
              </a:extLst>
            </p:cNvPr>
            <p:cNvPicPr>
              <a:picLocks noChangeAspect="1"/>
            </p:cNvPicPr>
            <p:nvPr/>
          </p:nvPicPr>
          <p:blipFill>
            <a:blip r:embed="rId9"/>
            <a:stretch>
              <a:fillRect/>
            </a:stretch>
          </p:blipFill>
          <p:spPr>
            <a:xfrm>
              <a:off x="7183018" y="4971202"/>
              <a:ext cx="1371600" cy="1371600"/>
            </a:xfrm>
            <a:prstGeom prst="rect">
              <a:avLst/>
            </a:prstGeom>
          </p:spPr>
        </p:pic>
        <p:pic>
          <p:nvPicPr>
            <p:cNvPr id="31" name="Picture 30" descr="A close-up of a person&#10;&#10;Description automatically generated">
              <a:extLst>
                <a:ext uri="{FF2B5EF4-FFF2-40B4-BE49-F238E27FC236}">
                  <a16:creationId xmlns:a16="http://schemas.microsoft.com/office/drawing/2014/main" id="{E9D59D97-8722-4717-235D-AD680590E31D}"/>
                </a:ext>
              </a:extLst>
            </p:cNvPr>
            <p:cNvPicPr>
              <a:picLocks noChangeAspect="1"/>
            </p:cNvPicPr>
            <p:nvPr/>
          </p:nvPicPr>
          <p:blipFill>
            <a:blip r:embed="rId10"/>
            <a:stretch>
              <a:fillRect/>
            </a:stretch>
          </p:blipFill>
          <p:spPr>
            <a:xfrm>
              <a:off x="3965698" y="3148217"/>
              <a:ext cx="1371600" cy="1371600"/>
            </a:xfrm>
            <a:prstGeom prst="rect">
              <a:avLst/>
            </a:prstGeom>
          </p:spPr>
        </p:pic>
        <p:pic>
          <p:nvPicPr>
            <p:cNvPr id="32" name="Picture 31" descr="A close-up of a person smiling&#10;&#10;Description automatically generated">
              <a:extLst>
                <a:ext uri="{FF2B5EF4-FFF2-40B4-BE49-F238E27FC236}">
                  <a16:creationId xmlns:a16="http://schemas.microsoft.com/office/drawing/2014/main" id="{40548054-F293-85B3-878C-F625F25B2248}"/>
                </a:ext>
              </a:extLst>
            </p:cNvPr>
            <p:cNvPicPr>
              <a:picLocks noChangeAspect="1"/>
            </p:cNvPicPr>
            <p:nvPr/>
          </p:nvPicPr>
          <p:blipFill>
            <a:blip r:embed="rId11"/>
            <a:stretch>
              <a:fillRect/>
            </a:stretch>
          </p:blipFill>
          <p:spPr>
            <a:xfrm>
              <a:off x="10481241" y="4971202"/>
              <a:ext cx="1371600" cy="1371600"/>
            </a:xfrm>
            <a:prstGeom prst="rect">
              <a:avLst/>
            </a:prstGeom>
          </p:spPr>
        </p:pic>
        <p:pic>
          <p:nvPicPr>
            <p:cNvPr id="33" name="Picture 32" descr="A close-up of a person smiling&#10;&#10;Description automatically generated">
              <a:extLst>
                <a:ext uri="{FF2B5EF4-FFF2-40B4-BE49-F238E27FC236}">
                  <a16:creationId xmlns:a16="http://schemas.microsoft.com/office/drawing/2014/main" id="{431BA50A-B524-EAAA-AA6A-81D33DAEBA19}"/>
                </a:ext>
              </a:extLst>
            </p:cNvPr>
            <p:cNvPicPr>
              <a:picLocks noChangeAspect="1"/>
            </p:cNvPicPr>
            <p:nvPr/>
          </p:nvPicPr>
          <p:blipFill>
            <a:blip r:embed="rId12"/>
            <a:stretch>
              <a:fillRect/>
            </a:stretch>
          </p:blipFill>
          <p:spPr>
            <a:xfrm>
              <a:off x="3902095" y="1361080"/>
              <a:ext cx="1371600" cy="1371600"/>
            </a:xfrm>
            <a:prstGeom prst="rect">
              <a:avLst/>
            </a:prstGeom>
          </p:spPr>
        </p:pic>
        <p:pic>
          <p:nvPicPr>
            <p:cNvPr id="34" name="Picture 33" descr="A person smiling in a circle&#10;&#10;Description automatically generated">
              <a:extLst>
                <a:ext uri="{FF2B5EF4-FFF2-40B4-BE49-F238E27FC236}">
                  <a16:creationId xmlns:a16="http://schemas.microsoft.com/office/drawing/2014/main" id="{79708DB0-0C90-0645-550F-EB34BF840A6D}"/>
                </a:ext>
              </a:extLst>
            </p:cNvPr>
            <p:cNvPicPr>
              <a:picLocks noChangeAspect="1"/>
            </p:cNvPicPr>
            <p:nvPr/>
          </p:nvPicPr>
          <p:blipFill>
            <a:blip r:embed="rId13"/>
            <a:stretch>
              <a:fillRect/>
            </a:stretch>
          </p:blipFill>
          <p:spPr>
            <a:xfrm>
              <a:off x="3906192" y="4971202"/>
              <a:ext cx="1371600" cy="1371600"/>
            </a:xfrm>
            <a:prstGeom prst="rect">
              <a:avLst/>
            </a:prstGeom>
          </p:spPr>
        </p:pic>
        <p:pic>
          <p:nvPicPr>
            <p:cNvPr id="35" name="Picture 34" descr="A close-up of a person smiling&#10;&#10;Description automatically generated">
              <a:extLst>
                <a:ext uri="{FF2B5EF4-FFF2-40B4-BE49-F238E27FC236}">
                  <a16:creationId xmlns:a16="http://schemas.microsoft.com/office/drawing/2014/main" id="{40454AFE-C58F-230B-1A70-96AE36176EAD}"/>
                </a:ext>
              </a:extLst>
            </p:cNvPr>
            <p:cNvPicPr>
              <a:picLocks noChangeAspect="1"/>
            </p:cNvPicPr>
            <p:nvPr/>
          </p:nvPicPr>
          <p:blipFill>
            <a:blip r:embed="rId14"/>
            <a:stretch>
              <a:fillRect/>
            </a:stretch>
          </p:blipFill>
          <p:spPr>
            <a:xfrm>
              <a:off x="7193863" y="1361080"/>
              <a:ext cx="1371600" cy="1371600"/>
            </a:xfrm>
            <a:prstGeom prst="rect">
              <a:avLst/>
            </a:prstGeom>
          </p:spPr>
        </p:pic>
        <p:pic>
          <p:nvPicPr>
            <p:cNvPr id="37" name="Picture 36" descr="A person wearing glasses and a black background&#10;&#10;Description automatically generated">
              <a:extLst>
                <a:ext uri="{FF2B5EF4-FFF2-40B4-BE49-F238E27FC236}">
                  <a16:creationId xmlns:a16="http://schemas.microsoft.com/office/drawing/2014/main" id="{68849B3F-846C-F134-9763-79A435010231}"/>
                </a:ext>
              </a:extLst>
            </p:cNvPr>
            <p:cNvPicPr>
              <a:picLocks noChangeAspect="1"/>
            </p:cNvPicPr>
            <p:nvPr/>
          </p:nvPicPr>
          <p:blipFill>
            <a:blip r:embed="rId15"/>
            <a:stretch>
              <a:fillRect/>
            </a:stretch>
          </p:blipFill>
          <p:spPr>
            <a:xfrm>
              <a:off x="5546802" y="1361080"/>
              <a:ext cx="1371600" cy="1371600"/>
            </a:xfrm>
            <a:prstGeom prst="rect">
              <a:avLst/>
            </a:prstGeom>
          </p:spPr>
        </p:pic>
        <p:pic>
          <p:nvPicPr>
            <p:cNvPr id="38" name="Picture 37" descr="A person wearing glasses and smiling&#10;&#10;Description automatically generated">
              <a:extLst>
                <a:ext uri="{FF2B5EF4-FFF2-40B4-BE49-F238E27FC236}">
                  <a16:creationId xmlns:a16="http://schemas.microsoft.com/office/drawing/2014/main" id="{69747691-8474-1967-28E3-773CC1A012A7}"/>
                </a:ext>
              </a:extLst>
            </p:cNvPr>
            <p:cNvPicPr>
              <a:picLocks noChangeAspect="1"/>
            </p:cNvPicPr>
            <p:nvPr/>
          </p:nvPicPr>
          <p:blipFill>
            <a:blip r:embed="rId16"/>
            <a:stretch>
              <a:fillRect/>
            </a:stretch>
          </p:blipFill>
          <p:spPr>
            <a:xfrm>
              <a:off x="8845025" y="1361080"/>
              <a:ext cx="1371600" cy="1371600"/>
            </a:xfrm>
            <a:prstGeom prst="rect">
              <a:avLst/>
            </a:prstGeom>
          </p:spPr>
        </p:pic>
        <p:pic>
          <p:nvPicPr>
            <p:cNvPr id="39" name="Picture 38" descr="A close-up of a person smiling&#10;&#10;Description automatically generated">
              <a:extLst>
                <a:ext uri="{FF2B5EF4-FFF2-40B4-BE49-F238E27FC236}">
                  <a16:creationId xmlns:a16="http://schemas.microsoft.com/office/drawing/2014/main" id="{22E2128C-38DC-E353-89B3-50F0876CF64D}"/>
                </a:ext>
              </a:extLst>
            </p:cNvPr>
            <p:cNvPicPr>
              <a:picLocks noChangeAspect="1"/>
            </p:cNvPicPr>
            <p:nvPr/>
          </p:nvPicPr>
          <p:blipFill>
            <a:blip r:embed="rId17"/>
            <a:stretch>
              <a:fillRect/>
            </a:stretch>
          </p:blipFill>
          <p:spPr>
            <a:xfrm>
              <a:off x="2220044" y="4971202"/>
              <a:ext cx="1371600" cy="1371600"/>
            </a:xfrm>
            <a:prstGeom prst="rect">
              <a:avLst/>
            </a:prstGeom>
          </p:spPr>
        </p:pic>
        <p:pic>
          <p:nvPicPr>
            <p:cNvPr id="40" name="Picture 39" descr="A person with beard and blue glasses smiling&#10;&#10;Description automatically generated">
              <a:extLst>
                <a:ext uri="{FF2B5EF4-FFF2-40B4-BE49-F238E27FC236}">
                  <a16:creationId xmlns:a16="http://schemas.microsoft.com/office/drawing/2014/main" id="{ECCCBBCB-D634-BA40-9694-4FE1559E8663}"/>
                </a:ext>
              </a:extLst>
            </p:cNvPr>
            <p:cNvPicPr>
              <a:picLocks noChangeAspect="1"/>
            </p:cNvPicPr>
            <p:nvPr/>
          </p:nvPicPr>
          <p:blipFill>
            <a:blip r:embed="rId18"/>
            <a:stretch>
              <a:fillRect/>
            </a:stretch>
          </p:blipFill>
          <p:spPr>
            <a:xfrm>
              <a:off x="5597817" y="3148217"/>
              <a:ext cx="1371600" cy="1371600"/>
            </a:xfrm>
            <a:prstGeom prst="rect">
              <a:avLst/>
            </a:prstGeom>
          </p:spPr>
        </p:pic>
        <p:pic>
          <p:nvPicPr>
            <p:cNvPr id="41" name="Picture 40" descr="A close-up of a person&#10;&#10;Description automatically generated">
              <a:extLst>
                <a:ext uri="{FF2B5EF4-FFF2-40B4-BE49-F238E27FC236}">
                  <a16:creationId xmlns:a16="http://schemas.microsoft.com/office/drawing/2014/main" id="{2DFE088D-A98B-96A1-5AF3-A4C6CDE9A0E5}"/>
                </a:ext>
              </a:extLst>
            </p:cNvPr>
            <p:cNvPicPr>
              <a:picLocks noChangeAspect="1"/>
            </p:cNvPicPr>
            <p:nvPr/>
          </p:nvPicPr>
          <p:blipFill>
            <a:blip r:embed="rId19"/>
            <a:stretch>
              <a:fillRect/>
            </a:stretch>
          </p:blipFill>
          <p:spPr>
            <a:xfrm>
              <a:off x="509522" y="4971202"/>
              <a:ext cx="1372197" cy="1369729"/>
            </a:xfrm>
            <a:prstGeom prst="rect">
              <a:avLst/>
            </a:prstGeom>
          </p:spPr>
        </p:pic>
        <p:pic>
          <p:nvPicPr>
            <p:cNvPr id="42" name="Picture 41">
              <a:extLst>
                <a:ext uri="{FF2B5EF4-FFF2-40B4-BE49-F238E27FC236}">
                  <a16:creationId xmlns:a16="http://schemas.microsoft.com/office/drawing/2014/main" id="{B07BEC38-1362-CBD9-FACC-7839DBD7E7A4}"/>
                </a:ext>
              </a:extLst>
            </p:cNvPr>
            <p:cNvPicPr>
              <a:picLocks noChangeAspect="1"/>
            </p:cNvPicPr>
            <p:nvPr/>
          </p:nvPicPr>
          <p:blipFill>
            <a:blip r:embed="rId20" cstate="screen">
              <a:extLst>
                <a:ext uri="{28A0092B-C50C-407E-A947-70E740481C1C}">
                  <a14:useLocalDpi xmlns:a14="http://schemas.microsoft.com/office/drawing/2010/main"/>
                </a:ext>
              </a:extLst>
            </a:blip>
            <a:srcRect b="70253"/>
            <a:stretch>
              <a:fillRect/>
            </a:stretch>
          </p:blipFill>
          <p:spPr>
            <a:xfrm>
              <a:off x="8575312" y="4538105"/>
              <a:ext cx="1950889" cy="259335"/>
            </a:xfrm>
            <a:prstGeom prst="rect">
              <a:avLst/>
            </a:prstGeom>
          </p:spPr>
        </p:pic>
        <p:pic>
          <p:nvPicPr>
            <p:cNvPr id="43" name="Picture 42" descr="A person smiling at camera&#10;&#10;Description automatically generated">
              <a:extLst>
                <a:ext uri="{FF2B5EF4-FFF2-40B4-BE49-F238E27FC236}">
                  <a16:creationId xmlns:a16="http://schemas.microsoft.com/office/drawing/2014/main" id="{7322B884-FA57-FD29-BB90-034203396D02}"/>
                </a:ext>
              </a:extLst>
            </p:cNvPr>
            <p:cNvPicPr>
              <a:picLocks noChangeAspect="1"/>
            </p:cNvPicPr>
            <p:nvPr/>
          </p:nvPicPr>
          <p:blipFill>
            <a:blip r:embed="rId21"/>
            <a:stretch>
              <a:fillRect/>
            </a:stretch>
          </p:blipFill>
          <p:spPr>
            <a:xfrm>
              <a:off x="8889585" y="3148217"/>
              <a:ext cx="1408176" cy="1408176"/>
            </a:xfrm>
            <a:prstGeom prst="rect">
              <a:avLst/>
            </a:prstGeom>
          </p:spPr>
        </p:pic>
        <p:grpSp>
          <p:nvGrpSpPr>
            <p:cNvPr id="44" name="Group 43">
              <a:extLst>
                <a:ext uri="{FF2B5EF4-FFF2-40B4-BE49-F238E27FC236}">
                  <a16:creationId xmlns:a16="http://schemas.microsoft.com/office/drawing/2014/main" id="{CB2E1767-EA6C-7E6C-78B5-1AFC4B0D2123}"/>
                </a:ext>
              </a:extLst>
            </p:cNvPr>
            <p:cNvGrpSpPr/>
            <p:nvPr/>
          </p:nvGrpSpPr>
          <p:grpSpPr>
            <a:xfrm>
              <a:off x="2279550" y="3148217"/>
              <a:ext cx="1371600" cy="1371600"/>
              <a:chOff x="6096000" y="1669415"/>
              <a:chExt cx="1371600" cy="1371600"/>
            </a:xfrm>
          </p:grpSpPr>
          <p:pic>
            <p:nvPicPr>
              <p:cNvPr id="49" name="Picture 48" descr="A person with a beard&#10;&#10;Description automatically generated">
                <a:extLst>
                  <a:ext uri="{FF2B5EF4-FFF2-40B4-BE49-F238E27FC236}">
                    <a16:creationId xmlns:a16="http://schemas.microsoft.com/office/drawing/2014/main" id="{6D4F9C46-CD30-6986-AD7B-7B91297FA21B}"/>
                  </a:ext>
                </a:extLst>
              </p:cNvPr>
              <p:cNvPicPr>
                <a:picLocks noChangeAspect="1"/>
              </p:cNvPicPr>
              <p:nvPr/>
            </p:nvPicPr>
            <p:blipFill>
              <a:blip r:embed="rId8"/>
              <a:stretch>
                <a:fillRect/>
              </a:stretch>
            </p:blipFill>
            <p:spPr>
              <a:xfrm>
                <a:off x="6096000" y="1669415"/>
                <a:ext cx="1371600" cy="1371600"/>
              </a:xfrm>
              <a:prstGeom prst="rect">
                <a:avLst/>
              </a:prstGeom>
            </p:spPr>
          </p:pic>
          <p:sp>
            <p:nvSpPr>
              <p:cNvPr id="50" name="Oval 49">
                <a:extLst>
                  <a:ext uri="{FF2B5EF4-FFF2-40B4-BE49-F238E27FC236}">
                    <a16:creationId xmlns:a16="http://schemas.microsoft.com/office/drawing/2014/main" id="{614AC35B-2927-907C-5BE8-80BB5F5AD7E2}"/>
                  </a:ext>
                </a:extLst>
              </p:cNvPr>
              <p:cNvSpPr/>
              <p:nvPr/>
            </p:nvSpPr>
            <p:spPr>
              <a:xfrm>
                <a:off x="6168736" y="1735282"/>
                <a:ext cx="1184563" cy="12018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CB80A1B-115A-2699-DE41-D10B494C5E23}"/>
                  </a:ext>
                </a:extLst>
              </p:cNvPr>
              <p:cNvSpPr/>
              <p:nvPr/>
            </p:nvSpPr>
            <p:spPr>
              <a:xfrm>
                <a:off x="6168736" y="1735281"/>
                <a:ext cx="1184563" cy="1201881"/>
              </a:xfrm>
              <a:prstGeom prst="ellipse">
                <a:avLst/>
              </a:prstGeom>
              <a:blipFill>
                <a:blip r:embed="rId2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E2FAA6DB-80BA-5E05-106D-5F2D1AB7FC45}"/>
                </a:ext>
              </a:extLst>
            </p:cNvPr>
            <p:cNvSpPr txBox="1"/>
            <p:nvPr/>
          </p:nvSpPr>
          <p:spPr>
            <a:xfrm>
              <a:off x="2205244" y="4538105"/>
              <a:ext cx="1436909" cy="276999"/>
            </a:xfrm>
            <a:prstGeom prst="rect">
              <a:avLst/>
            </a:prstGeom>
            <a:noFill/>
          </p:spPr>
          <p:txBody>
            <a:bodyPr wrap="square" rtlCol="0">
              <a:spAutoFit/>
            </a:bodyPr>
            <a:lstStyle/>
            <a:p>
              <a:pPr algn="ctr"/>
              <a:r>
                <a:rPr lang="en-US" sz="1200" b="1"/>
                <a:t>Donna Cauley</a:t>
              </a:r>
            </a:p>
          </p:txBody>
        </p:sp>
        <p:pic>
          <p:nvPicPr>
            <p:cNvPr id="46" name="Picture 45">
              <a:extLst>
                <a:ext uri="{FF2B5EF4-FFF2-40B4-BE49-F238E27FC236}">
                  <a16:creationId xmlns:a16="http://schemas.microsoft.com/office/drawing/2014/main" id="{20EB4934-6319-02FA-45CB-002F57D22644}"/>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a:xfrm>
              <a:off x="294183" y="3201000"/>
              <a:ext cx="1950889" cy="1388759"/>
            </a:xfrm>
            <a:prstGeom prst="rect">
              <a:avLst/>
            </a:prstGeom>
          </p:spPr>
        </p:pic>
        <p:pic>
          <p:nvPicPr>
            <p:cNvPr id="47" name="Picture 46" descr="A person with glasses and a mustache&#10;&#10;Description automatically generated">
              <a:extLst>
                <a:ext uri="{FF2B5EF4-FFF2-40B4-BE49-F238E27FC236}">
                  <a16:creationId xmlns:a16="http://schemas.microsoft.com/office/drawing/2014/main" id="{B5037278-B332-4BDE-4167-6E05E1CC8AD0}"/>
                </a:ext>
              </a:extLst>
            </p:cNvPr>
            <p:cNvPicPr>
              <a:picLocks noChangeAspect="1"/>
            </p:cNvPicPr>
            <p:nvPr/>
          </p:nvPicPr>
          <p:blipFill>
            <a:blip r:embed="rId24"/>
            <a:stretch>
              <a:fillRect/>
            </a:stretch>
          </p:blipFill>
          <p:spPr>
            <a:xfrm>
              <a:off x="2269976" y="1361080"/>
              <a:ext cx="1371600" cy="1371600"/>
            </a:xfrm>
            <a:prstGeom prst="rect">
              <a:avLst/>
            </a:prstGeom>
          </p:spPr>
        </p:pic>
        <p:sp>
          <p:nvSpPr>
            <p:cNvPr id="48" name="TextBox 47">
              <a:extLst>
                <a:ext uri="{FF2B5EF4-FFF2-40B4-BE49-F238E27FC236}">
                  <a16:creationId xmlns:a16="http://schemas.microsoft.com/office/drawing/2014/main" id="{45D0A738-624C-ABFA-6296-79CF1035E364}"/>
                </a:ext>
              </a:extLst>
            </p:cNvPr>
            <p:cNvSpPr txBox="1"/>
            <p:nvPr/>
          </p:nvSpPr>
          <p:spPr>
            <a:xfrm>
              <a:off x="539895" y="4538105"/>
              <a:ext cx="1436909" cy="276999"/>
            </a:xfrm>
            <a:prstGeom prst="rect">
              <a:avLst/>
            </a:prstGeom>
            <a:noFill/>
          </p:spPr>
          <p:txBody>
            <a:bodyPr wrap="square" rtlCol="0">
              <a:spAutoFit/>
            </a:bodyPr>
            <a:lstStyle/>
            <a:p>
              <a:pPr algn="ctr"/>
              <a:r>
                <a:rPr lang="en-US" sz="1200" b="1"/>
                <a:t>Amy Buffington</a:t>
              </a:r>
            </a:p>
          </p:txBody>
        </p:sp>
      </p:grpSp>
    </p:spTree>
    <p:extLst>
      <p:ext uri="{BB962C8B-B14F-4D97-AF65-F5344CB8AC3E}">
        <p14:creationId xmlns:p14="http://schemas.microsoft.com/office/powerpoint/2010/main" val="4113103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graphicFrame>
        <p:nvGraphicFramePr>
          <p:cNvPr id="6" name="Table 5">
            <a:extLst>
              <a:ext uri="{FF2B5EF4-FFF2-40B4-BE49-F238E27FC236}">
                <a16:creationId xmlns:a16="http://schemas.microsoft.com/office/drawing/2014/main" id="{2A3820A1-E177-4AC3-A92B-A90ECDF74B2B}"/>
              </a:ext>
            </a:extLst>
          </p:cNvPr>
          <p:cNvGraphicFramePr>
            <a:graphicFrameLocks noGrp="1"/>
          </p:cNvGraphicFramePr>
          <p:nvPr>
            <p:extLst>
              <p:ext uri="{D42A27DB-BD31-4B8C-83A1-F6EECF244321}">
                <p14:modId xmlns:p14="http://schemas.microsoft.com/office/powerpoint/2010/main" val="1205458266"/>
              </p:ext>
            </p:extLst>
          </p:nvPr>
        </p:nvGraphicFramePr>
        <p:xfrm>
          <a:off x="838200" y="5125768"/>
          <a:ext cx="10515600" cy="1244373"/>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2034406">
                  <a:extLst>
                    <a:ext uri="{9D8B030D-6E8A-4147-A177-3AD203B41FA5}">
                      <a16:colId xmlns:a16="http://schemas.microsoft.com/office/drawing/2014/main" val="20001"/>
                    </a:ext>
                  </a:extLst>
                </a:gridCol>
                <a:gridCol w="1967106">
                  <a:extLst>
                    <a:ext uri="{9D8B030D-6E8A-4147-A177-3AD203B41FA5}">
                      <a16:colId xmlns:a16="http://schemas.microsoft.com/office/drawing/2014/main" val="20002"/>
                    </a:ext>
                  </a:extLst>
                </a:gridCol>
                <a:gridCol w="1825855">
                  <a:extLst>
                    <a:ext uri="{9D8B030D-6E8A-4147-A177-3AD203B41FA5}">
                      <a16:colId xmlns:a16="http://schemas.microsoft.com/office/drawing/2014/main" val="20003"/>
                    </a:ext>
                  </a:extLst>
                </a:gridCol>
                <a:gridCol w="1896480">
                  <a:extLst>
                    <a:ext uri="{9D8B030D-6E8A-4147-A177-3AD203B41FA5}">
                      <a16:colId xmlns:a16="http://schemas.microsoft.com/office/drawing/2014/main" val="20004"/>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gridSpan="2">
                  <a:txBody>
                    <a:bodyPr/>
                    <a:lstStyle/>
                    <a:p>
                      <a:pPr algn="ctr"/>
                      <a:r>
                        <a:rPr lang="en-US" sz="2000"/>
                        <a:t>Fall</a:t>
                      </a:r>
                    </a:p>
                  </a:txBody>
                  <a:tcPr marT="45715" marB="45715" anchor="ctr">
                    <a:solidFill>
                      <a:schemeClr val="accent5"/>
                    </a:solidFill>
                  </a:tcPr>
                </a:tc>
                <a:tc hMerge="1">
                  <a:txBody>
                    <a:bodyPr/>
                    <a:lstStyle/>
                    <a:p>
                      <a:pPr algn="ctr"/>
                      <a:endParaRPr lang="en-US" sz="180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a:t>
                      </a:r>
                    </a:p>
                  </a:txBody>
                  <a:tcPr marT="45715" marB="45715" anchor="ctr">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extLst>
                  <a:ext uri="{0D108BD9-81ED-4DB2-BD59-A6C34878D82A}">
                    <a16:rowId xmlns:a16="http://schemas.microsoft.com/office/drawing/2014/main" val="10001"/>
                  </a:ext>
                </a:extLst>
              </a:tr>
              <a:tr h="365760">
                <a:tc>
                  <a:txBody>
                    <a:bodyPr/>
                    <a:lstStyle/>
                    <a:p>
                      <a:r>
                        <a:rPr lang="en-US" sz="2000"/>
                        <a:t>2025-2026</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pPr algn="ctr" fontAlgn="ctr"/>
                      <a:r>
                        <a:rPr lang="en-US" sz="2000" kern="1200">
                          <a:solidFill>
                            <a:schemeClr val="dk1"/>
                          </a:solidFill>
                          <a:latin typeface="+mn-lt"/>
                          <a:ea typeface="+mn-ea"/>
                          <a:cs typeface="+mn-cs"/>
                        </a:rPr>
                        <a:t>TBD</a:t>
                      </a: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7" name="Title 3">
            <a:extLst>
              <a:ext uri="{FF2B5EF4-FFF2-40B4-BE49-F238E27FC236}">
                <a16:creationId xmlns:a16="http://schemas.microsoft.com/office/drawing/2014/main" id="{E887626D-D50D-497F-BF38-C64119CCEF2D}"/>
              </a:ext>
            </a:extLst>
          </p:cNvPr>
          <p:cNvSpPr txBox="1">
            <a:spLocks/>
          </p:cNvSpPr>
          <p:nvPr/>
        </p:nvSpPr>
        <p:spPr>
          <a:xfrm>
            <a:off x="838200" y="4658628"/>
            <a:ext cx="10515600" cy="46714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t>Social Validity: </a:t>
            </a:r>
            <a:r>
              <a:rPr lang="en-US" sz="2000">
                <a:solidFill>
                  <a:schemeClr val="accent6">
                    <a:lumMod val="75000"/>
                  </a:schemeClr>
                </a:solidFill>
              </a:rPr>
              <a:t>PIRS</a:t>
            </a:r>
            <a:r>
              <a:rPr lang="en-US" sz="2000"/>
              <a:t> Results</a:t>
            </a:r>
          </a:p>
        </p:txBody>
      </p:sp>
    </p:spTree>
    <p:extLst>
      <p:ext uri="{BB962C8B-B14F-4D97-AF65-F5344CB8AC3E}">
        <p14:creationId xmlns:p14="http://schemas.microsoft.com/office/powerpoint/2010/main" val="2915445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E6EBF11A-23B4-F19D-F04E-0E15E39F4E94}"/>
              </a:ext>
            </a:extLst>
          </p:cNvPr>
          <p:cNvGraphicFramePr>
            <a:graphicFrameLocks noGrp="1"/>
          </p:cNvGraphicFramePr>
          <p:nvPr>
            <p:ph sz="half" idx="2"/>
            <p:extLst>
              <p:ext uri="{D42A27DB-BD31-4B8C-83A1-F6EECF244321}">
                <p14:modId xmlns:p14="http://schemas.microsoft.com/office/powerpoint/2010/main" val="3721724447"/>
              </p:ext>
            </p:extLst>
          </p:nvPr>
        </p:nvGraphicFramePr>
        <p:xfrm>
          <a:off x="6508955" y="1825624"/>
          <a:ext cx="4844843" cy="4351338"/>
        </p:xfrm>
        <a:graphic>
          <a:graphicData uri="http://schemas.openxmlformats.org/drawingml/2006/table">
            <a:tbl>
              <a:tblPr firstRow="1" bandRow="1">
                <a:tableStyleId>{7DF18680-E054-41AD-8BC1-D1AEF772440D}</a:tableStyleId>
              </a:tblPr>
              <a:tblGrid>
                <a:gridCol w="1529430">
                  <a:extLst>
                    <a:ext uri="{9D8B030D-6E8A-4147-A177-3AD203B41FA5}">
                      <a16:colId xmlns:a16="http://schemas.microsoft.com/office/drawing/2014/main" val="20000"/>
                    </a:ext>
                  </a:extLst>
                </a:gridCol>
                <a:gridCol w="1253099">
                  <a:extLst>
                    <a:ext uri="{9D8B030D-6E8A-4147-A177-3AD203B41FA5}">
                      <a16:colId xmlns:a16="http://schemas.microsoft.com/office/drawing/2014/main" val="20001"/>
                    </a:ext>
                  </a:extLst>
                </a:gridCol>
                <a:gridCol w="984658">
                  <a:extLst>
                    <a:ext uri="{9D8B030D-6E8A-4147-A177-3AD203B41FA5}">
                      <a16:colId xmlns:a16="http://schemas.microsoft.com/office/drawing/2014/main" val="20002"/>
                    </a:ext>
                  </a:extLst>
                </a:gridCol>
                <a:gridCol w="1077656">
                  <a:extLst>
                    <a:ext uri="{9D8B030D-6E8A-4147-A177-3AD203B41FA5}">
                      <a16:colId xmlns:a16="http://schemas.microsoft.com/office/drawing/2014/main" val="1902313632"/>
                    </a:ext>
                  </a:extLst>
                </a:gridCol>
              </a:tblGrid>
              <a:tr h="679456">
                <a:tc>
                  <a:txBody>
                    <a:bodyPr/>
                    <a:lstStyle/>
                    <a:p>
                      <a:pPr algn="l" rtl="0" fontAlgn="t">
                        <a:spcBef>
                          <a:spcPts val="0"/>
                        </a:spcBef>
                        <a:spcAft>
                          <a:spcPts val="0"/>
                        </a:spcAft>
                      </a:pPr>
                      <a:r>
                        <a:rPr lang="en-US" sz="1600" b="0" i="0" u="none" strike="noStrike" kern="1200">
                          <a:solidFill>
                            <a:srgbClr val="FFFFFF"/>
                          </a:solidFill>
                          <a:effectLst/>
                          <a:latin typeface="Arial" panose="020B0604020202020204" pitchFamily="34" charset="0"/>
                          <a:ea typeface="+mn-ea"/>
                          <a:cs typeface="+mn-cs"/>
                        </a:rPr>
                        <a:t>Ci3T Procedures</a:t>
                      </a:r>
                    </a:p>
                  </a:txBody>
                  <a:tcPr marL="57830" marR="57830" marT="57830" marB="57830" anchor="ctr">
                    <a:solidFill>
                      <a:schemeClr val="accent5"/>
                    </a:solidFill>
                  </a:tcPr>
                </a:tc>
                <a:tc>
                  <a:txBody>
                    <a:bodyPr/>
                    <a:lstStyle/>
                    <a:p>
                      <a:pPr algn="ctr" rtl="0" fontAlgn="ctr">
                        <a:spcBef>
                          <a:spcPts val="0"/>
                        </a:spcBef>
                        <a:spcAft>
                          <a:spcPts val="0"/>
                        </a:spcAft>
                      </a:pPr>
                      <a:r>
                        <a:rPr lang="en-US" sz="1600" b="0" i="0" u="none" strike="noStrike">
                          <a:solidFill>
                            <a:srgbClr val="FFFFFF"/>
                          </a:solidFill>
                          <a:effectLst/>
                          <a:latin typeface="Arial" panose="020B0604020202020204" pitchFamily="34" charset="0"/>
                        </a:rPr>
                        <a:t>Teacher Self-Report*</a:t>
                      </a:r>
                      <a:endParaRPr lang="en-US" sz="2800">
                        <a:effectLst/>
                      </a:endParaRPr>
                    </a:p>
                  </a:txBody>
                  <a:tcPr marL="57830" marR="57830" marT="57830" marB="57830" anchor="ctr">
                    <a:solidFill>
                      <a:schemeClr val="accent5"/>
                    </a:solidFill>
                  </a:tcPr>
                </a:tc>
                <a:tc gridSpan="2">
                  <a:txBody>
                    <a:bodyPr/>
                    <a:lstStyle/>
                    <a:p>
                      <a:pPr algn="ctr" rtl="0" fontAlgn="ctr">
                        <a:spcBef>
                          <a:spcPts val="0"/>
                        </a:spcBef>
                        <a:spcAft>
                          <a:spcPts val="0"/>
                        </a:spcAft>
                      </a:pPr>
                      <a:r>
                        <a:rPr lang="en-US" sz="1600" b="0" i="0" u="none" strike="noStrike">
                          <a:solidFill>
                            <a:srgbClr val="FFFFFF"/>
                          </a:solidFill>
                          <a:effectLst/>
                          <a:latin typeface="Arial" panose="020B0604020202020204" pitchFamily="34" charset="0"/>
                        </a:rPr>
                        <a:t>Direct Observation*</a:t>
                      </a:r>
                      <a:endParaRPr lang="en-US" sz="2800">
                        <a:effectLst/>
                      </a:endParaRPr>
                    </a:p>
                  </a:txBody>
                  <a:tcPr marL="57830" marR="57830" marT="57830" marB="57830" anchor="ctr">
                    <a:solidFill>
                      <a:schemeClr val="accent5"/>
                    </a:solidFill>
                  </a:tcPr>
                </a:tc>
                <a:tc hMerge="1">
                  <a:txBody>
                    <a:bodyPr/>
                    <a:lstStyle/>
                    <a:p>
                      <a:endParaRPr lang="en-US"/>
                    </a:p>
                  </a:txBody>
                  <a:tcPr>
                    <a:solidFill>
                      <a:schemeClr val="accent5"/>
                    </a:solidFill>
                  </a:tcPr>
                </a:tc>
                <a:extLst>
                  <a:ext uri="{0D108BD9-81ED-4DB2-BD59-A6C34878D82A}">
                    <a16:rowId xmlns:a16="http://schemas.microsoft.com/office/drawing/2014/main" val="10000"/>
                  </a:ext>
                </a:extLst>
              </a:tr>
              <a:tr h="954058">
                <a:tc>
                  <a:txBody>
                    <a:bodyPr/>
                    <a:lstStyle/>
                    <a:p>
                      <a:pPr fontAlgn="t"/>
                      <a:r>
                        <a:rPr lang="en-US" sz="1600" kern="1200">
                          <a:solidFill>
                            <a:schemeClr val="dk1"/>
                          </a:solidFill>
                          <a:latin typeface="+mn-lt"/>
                          <a:ea typeface="+mn-ea"/>
                          <a:cs typeface="+mn-cs"/>
                        </a:rPr>
                        <a:t> </a:t>
                      </a:r>
                    </a:p>
                  </a:txBody>
                  <a:tcPr marL="57830" marR="57830" marT="57830" marB="57830">
                    <a:solidFill>
                      <a:schemeClr val="accent5">
                        <a:tint val="40000"/>
                        <a:alpha val="71000"/>
                      </a:schemeClr>
                    </a:solidFill>
                  </a:tcPr>
                </a:tc>
                <a:tc>
                  <a:txBody>
                    <a:bodyPr/>
                    <a:lstStyle/>
                    <a:p>
                      <a:pPr algn="ctr" rtl="0" fontAlgn="ctr">
                        <a:spcBef>
                          <a:spcPts val="0"/>
                        </a:spcBef>
                        <a:spcAft>
                          <a:spcPts val="0"/>
                        </a:spcAft>
                      </a:pPr>
                      <a:r>
                        <a:rPr lang="sv-SE" sz="1600" kern="1200">
                          <a:solidFill>
                            <a:schemeClr val="dk1"/>
                          </a:solidFill>
                          <a:latin typeface="+mn-lt"/>
                          <a:ea typeface="+mn-ea"/>
                          <a:cs typeface="+mn-cs"/>
                        </a:rPr>
                        <a:t>Fall 2025</a:t>
                      </a:r>
                    </a:p>
                    <a:p>
                      <a:pPr algn="ctr" rtl="0" fontAlgn="ctr">
                        <a:spcBef>
                          <a:spcPts val="0"/>
                        </a:spcBef>
                        <a:spcAft>
                          <a:spcPts val="0"/>
                        </a:spcAft>
                      </a:pPr>
                      <a:r>
                        <a:rPr lang="sv-SE" sz="1600" kern="1200">
                          <a:solidFill>
                            <a:schemeClr val="dk1"/>
                          </a:solidFill>
                          <a:latin typeface="+mn-lt"/>
                          <a:ea typeface="+mn-ea"/>
                          <a:cs typeface="+mn-cs"/>
                        </a:rPr>
                        <a:t>n = 45</a:t>
                      </a:r>
                    </a:p>
                    <a:p>
                      <a:pPr algn="ctr" rtl="0" fontAlgn="ctr">
                        <a:spcBef>
                          <a:spcPts val="0"/>
                        </a:spcBef>
                        <a:spcAft>
                          <a:spcPts val="0"/>
                        </a:spcAft>
                      </a:pPr>
                      <a:r>
                        <a:rPr lang="sv-SE"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Educator</a:t>
                      </a:r>
                    </a:p>
                    <a:p>
                      <a:pPr algn="ctr" rtl="0" fontAlgn="ctr">
                        <a:spcBef>
                          <a:spcPts val="0"/>
                        </a:spcBef>
                        <a:spcAft>
                          <a:spcPts val="0"/>
                        </a:spcAft>
                      </a:pPr>
                      <a:r>
                        <a:rPr lang="en-US" sz="1600" kern="1200">
                          <a:solidFill>
                            <a:schemeClr val="dk1"/>
                          </a:solidFill>
                          <a:latin typeface="+mn-lt"/>
                          <a:ea typeface="+mn-ea"/>
                          <a:cs typeface="+mn-cs"/>
                        </a:rPr>
                        <a:t>n = 6</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Observer</a:t>
                      </a:r>
                    </a:p>
                    <a:p>
                      <a:pPr algn="ctr" rtl="0" fontAlgn="ctr">
                        <a:spcBef>
                          <a:spcPts val="0"/>
                        </a:spcBef>
                        <a:spcAft>
                          <a:spcPts val="0"/>
                        </a:spcAft>
                      </a:pPr>
                      <a:r>
                        <a:rPr lang="en-US" sz="1600" kern="1200">
                          <a:solidFill>
                            <a:schemeClr val="dk1"/>
                          </a:solidFill>
                          <a:latin typeface="+mn-lt"/>
                          <a:ea typeface="+mn-ea"/>
                          <a:cs typeface="+mn-cs"/>
                        </a:rPr>
                        <a:t>n = 7</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extLst>
                  <a:ext uri="{0D108BD9-81ED-4DB2-BD59-A6C34878D82A}">
                    <a16:rowId xmlns:a16="http://schemas.microsoft.com/office/drawing/2014/main" val="10001"/>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Teaching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 80.43%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(10.86)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70.72%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(13.81)</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75.02%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(17.05)</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829139887"/>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Reinforcing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80.83%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(12.89)</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62.06%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(15.33)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34.99%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(16.02)</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52639338"/>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Monitoring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75.49%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(18.06)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1692494223"/>
                  </a:ext>
                </a:extLst>
              </a:tr>
              <a:tr h="679456">
                <a:tc>
                  <a:txBody>
                    <a:bodyPr/>
                    <a:lstStyle/>
                    <a:p>
                      <a:pPr rtl="0" fontAlgn="ctr">
                        <a:spcBef>
                          <a:spcPts val="0"/>
                        </a:spcBef>
                        <a:spcAft>
                          <a:spcPts val="0"/>
                        </a:spcAft>
                      </a:pPr>
                      <a:r>
                        <a:rPr lang="en-US" sz="1600" b="1" i="0" u="none" strike="noStrike">
                          <a:solidFill>
                            <a:srgbClr val="000000"/>
                          </a:solidFill>
                          <a:effectLst/>
                          <a:latin typeface="Arial" panose="020B0604020202020204" pitchFamily="34" charset="0"/>
                        </a:rPr>
                        <a:t>Total</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79.10%</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(11.87)</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67.66%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(14.03)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62.28%</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(14.58)</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441539628"/>
                  </a:ext>
                </a:extLst>
              </a:tr>
            </a:tbl>
          </a:graphicData>
        </a:graphic>
      </p:graphicFrame>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Treatment Integrity</a:t>
            </a:r>
            <a:br>
              <a:rPr lang="en-US"/>
            </a:br>
            <a:r>
              <a:rPr lang="en-US" sz="3600" b="0"/>
              <a:t>Are we implementing our plan as intended?</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sz="half" idx="1"/>
          </p:nvPr>
        </p:nvSpPr>
        <p:spPr>
          <a:xfrm>
            <a:off x="838200" y="1825625"/>
            <a:ext cx="5670755" cy="4351338"/>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Treatment integrity can refer to:</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Adherence</a:t>
            </a:r>
            <a:endParaRPr lang="en-US">
              <a:latin typeface="Arial" panose="020B0604020202020204" pitchFamily="34" charset="0"/>
              <a:cs typeface="Arial" panose="020B0604020202020204" pitchFamily="34" charset="0"/>
            </a:endParaRPr>
          </a:p>
          <a:p>
            <a:pPr marL="285750" lvl="0" indent="-285750" fontAlgn="base">
              <a:spcBef>
                <a:spcPct val="0"/>
              </a:spcBef>
              <a:spcAft>
                <a:spcPct val="0"/>
              </a:spcAft>
              <a:buFont typeface="Arial" pitchFamily="34" charset="0"/>
              <a:buChar char="•"/>
              <a:defRPr/>
            </a:pPr>
            <a:r>
              <a:rPr lang="en-US">
                <a:solidFill>
                  <a:prstClr val="black"/>
                </a:solidFill>
                <a:latin typeface="Arial" panose="020B0604020202020204" pitchFamily="34" charset="0"/>
                <a:cs typeface="Arial" panose="020B0604020202020204" pitchFamily="34" charset="0"/>
              </a:rPr>
              <a:t>Dosage</a:t>
            </a:r>
          </a:p>
          <a:p>
            <a:pPr marL="285750" lvl="0" indent="-285750" fontAlgn="base">
              <a:spcBef>
                <a:spcPct val="0"/>
              </a:spcBef>
              <a:spcAft>
                <a:spcPct val="0"/>
              </a:spcAft>
              <a:buFont typeface="Arial" pitchFamily="34" charset="0"/>
              <a:buChar char="•"/>
              <a:defRPr/>
            </a:pPr>
            <a:r>
              <a:rPr lang="en-US" sz="2800">
                <a:solidFill>
                  <a:prstClr val="black"/>
                </a:solidFill>
                <a:latin typeface="Arial" panose="020B0604020202020204" pitchFamily="34" charset="0"/>
                <a:cs typeface="Arial" panose="020B0604020202020204" pitchFamily="34" charset="0"/>
              </a:rPr>
              <a:t>Quality</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Teacher Self-Report</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Direct Observation</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Tiered Fidelity Inventory (TFI)</a:t>
            </a:r>
          </a:p>
        </p:txBody>
      </p:sp>
      <p:sp>
        <p:nvSpPr>
          <p:cNvPr id="8" name="Rectangle 1">
            <a:extLst>
              <a:ext uri="{FF2B5EF4-FFF2-40B4-BE49-F238E27FC236}">
                <a16:creationId xmlns:a16="http://schemas.microsoft.com/office/drawing/2014/main" id="{559C99CE-86C8-981B-D74F-5A1D7F608B1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81561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D6DAC-DD16-DE4D-B916-0C5BA6CB68BC}"/>
              </a:ext>
            </a:extLst>
          </p:cNvPr>
          <p:cNvSpPr>
            <a:spLocks noGrp="1"/>
          </p:cNvSpPr>
          <p:nvPr>
            <p:ph type="title"/>
          </p:nvPr>
        </p:nvSpPr>
        <p:spPr/>
        <p:txBody>
          <a:bodyPr/>
          <a:lstStyle/>
          <a:p>
            <a:r>
              <a:rPr lang="en-US"/>
              <a:t>Social Validity and Treatment Integrity Logistics Planning</a:t>
            </a:r>
          </a:p>
        </p:txBody>
      </p:sp>
      <p:graphicFrame>
        <p:nvGraphicFramePr>
          <p:cNvPr id="9" name="Table 4">
            <a:extLst>
              <a:ext uri="{FF2B5EF4-FFF2-40B4-BE49-F238E27FC236}">
                <a16:creationId xmlns:a16="http://schemas.microsoft.com/office/drawing/2014/main" id="{887E204C-A31A-6A76-2430-0BECA510139C}"/>
              </a:ext>
            </a:extLst>
          </p:cNvPr>
          <p:cNvGraphicFramePr>
            <a:graphicFrameLocks noGrp="1"/>
          </p:cNvGraphicFramePr>
          <p:nvPr>
            <p:ph idx="1"/>
          </p:nvPr>
        </p:nvGraphicFramePr>
        <p:xfrm>
          <a:off x="838202" y="1923948"/>
          <a:ext cx="10515598" cy="3537204"/>
        </p:xfrm>
        <a:graphic>
          <a:graphicData uri="http://schemas.openxmlformats.org/drawingml/2006/table">
            <a:tbl>
              <a:tblPr firstRow="1" bandRow="1">
                <a:tableStyleId>{7DF18680-E054-41AD-8BC1-D1AEF772440D}</a:tableStyleId>
              </a:tblPr>
              <a:tblGrid>
                <a:gridCol w="1695010">
                  <a:extLst>
                    <a:ext uri="{9D8B030D-6E8A-4147-A177-3AD203B41FA5}">
                      <a16:colId xmlns:a16="http://schemas.microsoft.com/office/drawing/2014/main" val="2244540331"/>
                    </a:ext>
                  </a:extLst>
                </a:gridCol>
                <a:gridCol w="5368588">
                  <a:extLst>
                    <a:ext uri="{9D8B030D-6E8A-4147-A177-3AD203B41FA5}">
                      <a16:colId xmlns:a16="http://schemas.microsoft.com/office/drawing/2014/main" val="3126611979"/>
                    </a:ext>
                  </a:extLst>
                </a:gridCol>
                <a:gridCol w="937402">
                  <a:extLst>
                    <a:ext uri="{9D8B030D-6E8A-4147-A177-3AD203B41FA5}">
                      <a16:colId xmlns:a16="http://schemas.microsoft.com/office/drawing/2014/main" val="3742171216"/>
                    </a:ext>
                  </a:extLst>
                </a:gridCol>
                <a:gridCol w="1317403">
                  <a:extLst>
                    <a:ext uri="{9D8B030D-6E8A-4147-A177-3AD203B41FA5}">
                      <a16:colId xmlns:a16="http://schemas.microsoft.com/office/drawing/2014/main" val="3209047335"/>
                    </a:ext>
                  </a:extLst>
                </a:gridCol>
                <a:gridCol w="1197195">
                  <a:extLst>
                    <a:ext uri="{9D8B030D-6E8A-4147-A177-3AD203B41FA5}">
                      <a16:colId xmlns:a16="http://schemas.microsoft.com/office/drawing/2014/main" val="848338252"/>
                    </a:ext>
                  </a:extLst>
                </a:gridCol>
              </a:tblGrid>
              <a:tr h="370840">
                <a:tc rowSpan="2">
                  <a:txBody>
                    <a:bodyPr/>
                    <a:lstStyle/>
                    <a:p>
                      <a:r>
                        <a:rPr lang="en-US" sz="2000"/>
                        <a:t>Method</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2000"/>
                        <a:t>Measure Name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2000"/>
                        <a:t>Completed by…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nchor="b"/>
                </a:tc>
                <a:tc hMerge="1">
                  <a:txBody>
                    <a:bodyPr/>
                    <a:lstStyle/>
                    <a:p>
                      <a:pPr algn="ctr"/>
                      <a:endParaRPr lang="en-US"/>
                    </a:p>
                  </a:txBody>
                  <a:tcPr anchor="b"/>
                </a:tc>
                <a:extLst>
                  <a:ext uri="{0D108BD9-81ED-4DB2-BD59-A6C34878D82A}">
                    <a16:rowId xmlns:a16="http://schemas.microsoft.com/office/drawing/2014/main" val="3740833098"/>
                  </a:ext>
                </a:extLst>
              </a:tr>
              <a:tr h="370840">
                <a:tc vMerge="1">
                  <a:txBody>
                    <a:bodyPr/>
                    <a:lstStyle/>
                    <a:p>
                      <a:r>
                        <a:rPr lang="en-US"/>
                        <a:t>Method</a:t>
                      </a:r>
                    </a:p>
                  </a:txBody>
                  <a:tcPr anchor="b"/>
                </a:tc>
                <a:tc vMerge="1">
                  <a:txBody>
                    <a:bodyPr/>
                    <a:lstStyle/>
                    <a:p>
                      <a:r>
                        <a:rPr lang="en-US"/>
                        <a:t>Measure Name</a:t>
                      </a:r>
                    </a:p>
                  </a:txBody>
                  <a:tcPr anchor="b"/>
                </a:tc>
                <a:tc>
                  <a:txBody>
                    <a:bodyPr/>
                    <a:lstStyle/>
                    <a:p>
                      <a:pPr algn="ctr"/>
                      <a:r>
                        <a:rPr lang="en-US" sz="1400" b="1">
                          <a:solidFill>
                            <a:schemeClr val="bg1"/>
                          </a:solidFill>
                        </a:rPr>
                        <a:t>All Staff</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Randomly Selected Classrooms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Ci3T Leadership Team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03072553"/>
                  </a:ext>
                </a:extLst>
              </a:tr>
              <a:tr h="370840">
                <a:tc>
                  <a:txBody>
                    <a:bodyPr/>
                    <a:lstStyle/>
                    <a:p>
                      <a:r>
                        <a:rPr lang="en-US" sz="2000"/>
                        <a:t>Survey</a:t>
                      </a:r>
                    </a:p>
                  </a:txBody>
                  <a:tcPr anchor="ctr">
                    <a:lnT w="12700" cap="flat" cmpd="sng" algn="ctr">
                      <a:solidFill>
                        <a:schemeClr val="bg1"/>
                      </a:solidFill>
                      <a:prstDash val="solid"/>
                      <a:round/>
                      <a:headEnd type="none" w="med" len="med"/>
                      <a:tailEnd type="none" w="med" len="med"/>
                    </a:lnT>
                  </a:tcP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Teacher Self-Report and Primary Intervention Rating Scale</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4140678"/>
                  </a:ext>
                </a:extLst>
              </a:tr>
              <a:tr h="804672">
                <a:tc>
                  <a:txBody>
                    <a:bodyPr/>
                    <a:lstStyle/>
                    <a:p>
                      <a:r>
                        <a:rPr lang="en-US" sz="2000"/>
                        <a:t>Observations</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Direct Observation</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extLst>
                  <a:ext uri="{0D108BD9-81ED-4DB2-BD59-A6C34878D82A}">
                    <a16:rowId xmlns:a16="http://schemas.microsoft.com/office/drawing/2014/main" val="627556408"/>
                  </a:ext>
                </a:extLst>
              </a:tr>
              <a:tr h="804672">
                <a:tc>
                  <a:txBody>
                    <a:bodyPr/>
                    <a:lstStyle/>
                    <a:p>
                      <a:r>
                        <a:rPr lang="en-US" sz="2000"/>
                        <a:t>Rubric</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Tiered Fidelity Inventory (TFI)</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extLst>
                  <a:ext uri="{0D108BD9-81ED-4DB2-BD59-A6C34878D82A}">
                    <a16:rowId xmlns:a16="http://schemas.microsoft.com/office/drawing/2014/main" val="63424965"/>
                  </a:ext>
                </a:extLst>
              </a:tr>
            </a:tbl>
          </a:graphicData>
        </a:graphic>
      </p:graphicFrame>
    </p:spTree>
    <p:extLst>
      <p:ext uri="{BB962C8B-B14F-4D97-AF65-F5344CB8AC3E}">
        <p14:creationId xmlns:p14="http://schemas.microsoft.com/office/powerpoint/2010/main" val="1574296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a:extLst>
              <a:ext uri="{FF2B5EF4-FFF2-40B4-BE49-F238E27FC236}">
                <a16:creationId xmlns:a16="http://schemas.microsoft.com/office/drawing/2014/main" id="{20FD9FBE-F3D6-4268-B829-D3467030BA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605861" y="2020446"/>
            <a:ext cx="3314520" cy="4188155"/>
          </a:xfrm>
          <a:prstGeom prst="rect">
            <a:avLst/>
          </a:prstGeom>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grpSp>
        <p:nvGrpSpPr>
          <p:cNvPr id="7" name="Group 6">
            <a:extLst>
              <a:ext uri="{FF2B5EF4-FFF2-40B4-BE49-F238E27FC236}">
                <a16:creationId xmlns:a16="http://schemas.microsoft.com/office/drawing/2014/main" id="{D42DE65C-54BF-AB7E-2DC2-CECF85C48BFC}"/>
              </a:ext>
            </a:extLst>
          </p:cNvPr>
          <p:cNvGrpSpPr/>
          <p:nvPr/>
        </p:nvGrpSpPr>
        <p:grpSpPr>
          <a:xfrm>
            <a:off x="4549438" y="2020446"/>
            <a:ext cx="3178369" cy="4113166"/>
            <a:chOff x="4549438" y="2020446"/>
            <a:chExt cx="3178369" cy="4113166"/>
          </a:xfrm>
        </p:grpSpPr>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5">
              <a:extLst>
                <a:ext uri="{FF2B5EF4-FFF2-40B4-BE49-F238E27FC236}">
                  <a16:creationId xmlns:a16="http://schemas.microsoft.com/office/drawing/2014/main" id="{116291B3-056C-096B-EE18-300EA42FBA1C}"/>
                </a:ext>
              </a:extLst>
            </p:cNvPr>
            <p:cNvSpPr txBox="1"/>
            <p:nvPr/>
          </p:nvSpPr>
          <p:spPr>
            <a:xfrm>
              <a:off x="6096000" y="3626478"/>
              <a:ext cx="1105989" cy="215444"/>
            </a:xfrm>
            <a:prstGeom prst="rect">
              <a:avLst/>
            </a:prstGeom>
            <a:solidFill>
              <a:schemeClr val="bg1"/>
            </a:solidFill>
          </p:spPr>
          <p:txBody>
            <a:bodyPr wrap="square" rtlCol="0">
              <a:spAutoFit/>
            </a:bodyPr>
            <a:lstStyle/>
            <a:p>
              <a:r>
                <a:rPr lang="en-US" sz="800"/>
                <a:t>Fall 2025</a:t>
              </a:r>
            </a:p>
          </p:txBody>
        </p:sp>
      </p:grpSp>
    </p:spTree>
    <p:extLst>
      <p:ext uri="{BB962C8B-B14F-4D97-AF65-F5344CB8AC3E}">
        <p14:creationId xmlns:p14="http://schemas.microsoft.com/office/powerpoint/2010/main" val="1560263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pic>
        <p:nvPicPr>
          <p:cNvPr id="5" name="Picture 4" descr="Diagram, text&#10;&#10;Description automatically generated with medium confidence">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3234" y="1738964"/>
            <a:ext cx="3497340" cy="4524659"/>
          </a:xfrm>
          <a:prstGeom prst="rect">
            <a:avLst/>
          </a:prstGeom>
          <a:ln>
            <a:solidFill>
              <a:schemeClr val="tx1"/>
            </a:solidFill>
          </a:ln>
        </p:spPr>
      </p:pic>
      <p:sp>
        <p:nvSpPr>
          <p:cNvPr id="2" name="Title 1">
            <a:extLst>
              <a:ext uri="{FF2B5EF4-FFF2-40B4-BE49-F238E27FC236}">
                <a16:creationId xmlns:a16="http://schemas.microsoft.com/office/drawing/2014/main" id="{595C70BB-DD4C-30FF-3DD5-391A258F6EC2}"/>
              </a:ext>
            </a:extLst>
          </p:cNvPr>
          <p:cNvSpPr>
            <a:spLocks noGrp="1"/>
          </p:cNvSpPr>
          <p:nvPr>
            <p:ph type="title"/>
          </p:nvPr>
        </p:nvSpPr>
        <p:spPr/>
        <p:txBody>
          <a:bodyPr/>
          <a:lstStyle/>
          <a:p>
            <a:r>
              <a:rPr lang="en-US"/>
              <a:t>Ci3T Implementation Report </a:t>
            </a:r>
          </a:p>
        </p:txBody>
      </p:sp>
      <p:sp>
        <p:nvSpPr>
          <p:cNvPr id="4" name="Content Placeholder 3">
            <a:extLst>
              <a:ext uri="{FF2B5EF4-FFF2-40B4-BE49-F238E27FC236}">
                <a16:creationId xmlns:a16="http://schemas.microsoft.com/office/drawing/2014/main" id="{F8717150-9030-A673-2E13-741D052936B9}"/>
              </a:ext>
            </a:extLst>
          </p:cNvPr>
          <p:cNvSpPr>
            <a:spLocks noGrp="1"/>
          </p:cNvSpPr>
          <p:nvPr>
            <p:ph idx="1"/>
          </p:nvPr>
        </p:nvSpPr>
        <p:spPr>
          <a:xfrm>
            <a:off x="838200" y="1825625"/>
            <a:ext cx="5941741" cy="4351338"/>
          </a:xfrm>
        </p:spPr>
        <p:txBody>
          <a:bodyPr/>
          <a:lstStyle/>
          <a:p>
            <a:r>
              <a:rPr lang="en-US"/>
              <a:t>Primary Intervention Rating Scale (Social Validity; PIRS)</a:t>
            </a:r>
          </a:p>
          <a:p>
            <a:r>
              <a:rPr lang="en-US"/>
              <a:t>Ci3T Treatment Integrity: Teacher Self Report (Ci3T TI: TSR)</a:t>
            </a:r>
          </a:p>
          <a:p>
            <a:r>
              <a:rPr lang="en-US"/>
              <a:t>Demographics (e.g., role)</a:t>
            </a:r>
          </a:p>
        </p:txBody>
      </p:sp>
    </p:spTree>
    <p:extLst>
      <p:ext uri="{BB962C8B-B14F-4D97-AF65-F5344CB8AC3E}">
        <p14:creationId xmlns:p14="http://schemas.microsoft.com/office/powerpoint/2010/main" val="623820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09"/>
            <a:ext cx="3364075" cy="4353509"/>
          </a:xfrm>
          <a:prstGeom prst="rect">
            <a:avLst/>
          </a:prstGeom>
          <a:ln>
            <a:solidFill>
              <a:schemeClr val="tx1"/>
            </a:solidFill>
          </a:ln>
        </p:spPr>
      </p:pic>
      <p:pic>
        <p:nvPicPr>
          <p:cNvPr id="2" name="Picture 1">
            <a:extLst>
              <a:ext uri="{FF2B5EF4-FFF2-40B4-BE49-F238E27FC236}">
                <a16:creationId xmlns:a16="http://schemas.microsoft.com/office/drawing/2014/main" id="{DF825235-FB67-14AB-AF71-48F4B1C848C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
        <p:nvSpPr>
          <p:cNvPr id="4" name="Title 3">
            <a:extLst>
              <a:ext uri="{FF2B5EF4-FFF2-40B4-BE49-F238E27FC236}">
                <a16:creationId xmlns:a16="http://schemas.microsoft.com/office/drawing/2014/main" id="{FF3B689D-4A94-E418-AB35-E73152422590}"/>
              </a:ext>
            </a:extLst>
          </p:cNvPr>
          <p:cNvSpPr>
            <a:spLocks noGrp="1"/>
          </p:cNvSpPr>
          <p:nvPr>
            <p:ph type="title"/>
          </p:nvPr>
        </p:nvSpPr>
        <p:spPr/>
        <p:txBody>
          <a:bodyPr>
            <a:normAutofit/>
          </a:bodyPr>
          <a:lstStyle/>
          <a:p>
            <a:r>
              <a:rPr lang="en-US" sz="4000"/>
              <a:t>Primary Intervention Rating Scale (PIRS)</a:t>
            </a:r>
          </a:p>
        </p:txBody>
      </p:sp>
      <p:pic>
        <p:nvPicPr>
          <p:cNvPr id="7" name="Picture 6">
            <a:extLst>
              <a:ext uri="{FF2B5EF4-FFF2-40B4-BE49-F238E27FC236}">
                <a16:creationId xmlns:a16="http://schemas.microsoft.com/office/drawing/2014/main" id="{0079633A-EE49-81A8-F7E6-88D1351C182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96361" y="1918009"/>
            <a:ext cx="3364075" cy="4353509"/>
          </a:xfrm>
          <a:prstGeom prst="rect">
            <a:avLst/>
          </a:prstGeom>
          <a:ln>
            <a:solidFill>
              <a:schemeClr val="tx1"/>
            </a:solidFill>
          </a:ln>
        </p:spPr>
      </p:pic>
      <p:sp>
        <p:nvSpPr>
          <p:cNvPr id="8" name="Rectangle: Rounded Corners 7">
            <a:extLst>
              <a:ext uri="{FF2B5EF4-FFF2-40B4-BE49-F238E27FC236}">
                <a16:creationId xmlns:a16="http://schemas.microsoft.com/office/drawing/2014/main" id="{7CD0E097-9BC9-A02F-7F6D-5E2C72552F8B}"/>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1-6)</a:t>
            </a:r>
          </a:p>
        </p:txBody>
      </p:sp>
      <p:sp>
        <p:nvSpPr>
          <p:cNvPr id="9" name="Rectangle: Rounded Corners 8">
            <a:extLst>
              <a:ext uri="{FF2B5EF4-FFF2-40B4-BE49-F238E27FC236}">
                <a16:creationId xmlns:a16="http://schemas.microsoft.com/office/drawing/2014/main" id="{CC0DFE89-7A83-B64D-11F8-4D475A74D2BA}"/>
              </a:ext>
            </a:extLst>
          </p:cNvPr>
          <p:cNvSpPr/>
          <p:nvPr/>
        </p:nvSpPr>
        <p:spPr>
          <a:xfrm>
            <a:off x="265399" y="465214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sp>
        <p:nvSpPr>
          <p:cNvPr id="10" name="Rectangle: Rounded Corners 9">
            <a:extLst>
              <a:ext uri="{FF2B5EF4-FFF2-40B4-BE49-F238E27FC236}">
                <a16:creationId xmlns:a16="http://schemas.microsoft.com/office/drawing/2014/main" id="{D345D6C7-AE7A-D1D8-A851-6561F37EAF64}"/>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11" name="Rectangle: Rounded Corners 10">
            <a:extLst>
              <a:ext uri="{FF2B5EF4-FFF2-40B4-BE49-F238E27FC236}">
                <a16:creationId xmlns:a16="http://schemas.microsoft.com/office/drawing/2014/main" id="{074B82FC-93E4-B434-044E-2FFFD0C030F8}"/>
              </a:ext>
            </a:extLst>
          </p:cNvPr>
          <p:cNvSpPr/>
          <p:nvPr/>
        </p:nvSpPr>
        <p:spPr>
          <a:xfrm>
            <a:off x="9795975" y="5105626"/>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PIRS % </a:t>
            </a:r>
          </a:p>
          <a:p>
            <a:pPr algn="ctr"/>
            <a:r>
              <a:rPr lang="en-US" sz="1400"/>
              <a:t>(mean and standard deviation)</a:t>
            </a:r>
          </a:p>
        </p:txBody>
      </p:sp>
    </p:spTree>
    <p:extLst>
      <p:ext uri="{BB962C8B-B14F-4D97-AF65-F5344CB8AC3E}">
        <p14:creationId xmlns:p14="http://schemas.microsoft.com/office/powerpoint/2010/main" val="369736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FAEA-8B6A-EF31-ACA7-B63EAF1FC907}"/>
              </a:ext>
            </a:extLst>
          </p:cNvPr>
          <p:cNvSpPr>
            <a:spLocks noGrp="1"/>
          </p:cNvSpPr>
          <p:nvPr>
            <p:ph type="title"/>
          </p:nvPr>
        </p:nvSpPr>
        <p:spPr/>
        <p:txBody>
          <a:bodyPr>
            <a:normAutofit/>
          </a:bodyPr>
          <a:lstStyle/>
          <a:p>
            <a:r>
              <a:rPr lang="en-US" sz="4000"/>
              <a:t>Primary Intervention Rating Scale Open Ended Items</a:t>
            </a:r>
          </a:p>
        </p:txBody>
      </p:sp>
      <p:sp>
        <p:nvSpPr>
          <p:cNvPr id="3" name="Content Placeholder 2">
            <a:extLst>
              <a:ext uri="{FF2B5EF4-FFF2-40B4-BE49-F238E27FC236}">
                <a16:creationId xmlns:a16="http://schemas.microsoft.com/office/drawing/2014/main" id="{CE56398A-E799-8DB2-14D6-0BB820C67460}"/>
              </a:ext>
            </a:extLst>
          </p:cNvPr>
          <p:cNvSpPr>
            <a:spLocks noGrp="1"/>
          </p:cNvSpPr>
          <p:nvPr>
            <p:ph sz="half" idx="1"/>
          </p:nvPr>
        </p:nvSpPr>
        <p:spPr>
          <a:xfrm>
            <a:off x="838200" y="1825625"/>
            <a:ext cx="10368776" cy="1753916"/>
          </a:xfrm>
        </p:spPr>
        <p:txBody>
          <a:bodyPr>
            <a:noAutofit/>
          </a:bodyPr>
          <a:lstStyle/>
          <a:p>
            <a:r>
              <a:rPr lang="en-US" sz="3200"/>
              <a:t>Read through comments</a:t>
            </a:r>
          </a:p>
          <a:p>
            <a:r>
              <a:rPr lang="en-US" sz="3200"/>
              <a:t>Highlight success (literally!)</a:t>
            </a:r>
          </a:p>
          <a:p>
            <a:r>
              <a:rPr lang="en-US" sz="3200"/>
              <a:t>Look for themes for celebrations and focus areas</a:t>
            </a:r>
          </a:p>
          <a:p>
            <a:endParaRPr lang="en-US" sz="3200"/>
          </a:p>
          <a:p>
            <a:endParaRPr lang="en-US" sz="3200"/>
          </a:p>
        </p:txBody>
      </p:sp>
      <p:pic>
        <p:nvPicPr>
          <p:cNvPr id="4" name="Picture 3">
            <a:extLst>
              <a:ext uri="{FF2B5EF4-FFF2-40B4-BE49-F238E27FC236}">
                <a16:creationId xmlns:a16="http://schemas.microsoft.com/office/drawing/2014/main" id="{25723762-BAE6-4478-FAAC-AAD5723C0BE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pic>
        <p:nvPicPr>
          <p:cNvPr id="9" name="Picture 8" descr="An image of the 4 open ended PIRS items.&#10;1) What do you feel is most beneficial about this primary prevention plan’s components (Tier 1 efforts)? What is the least beneficial part?&#10;2) Do you think that your and your students’ participation in this Ci3T plan will cause your students’ behavior, social, and/or learning problems to improve? Why or why not? Or if so, how?&#10;3) What would you change about this plan (components, design, implementation etc.) to make it more student-friendly and educator-friendly?&#10;4) What other information would you like to contribute about this plan?">
            <a:extLst>
              <a:ext uri="{FF2B5EF4-FFF2-40B4-BE49-F238E27FC236}">
                <a16:creationId xmlns:a16="http://schemas.microsoft.com/office/drawing/2014/main" id="{31B1395B-32EA-BA1A-B5E0-78803047CA2A}"/>
              </a:ext>
            </a:extLst>
          </p:cNvPr>
          <p:cNvPicPr>
            <a:picLocks noChangeAspect="1"/>
          </p:cNvPicPr>
          <p:nvPr/>
        </p:nvPicPr>
        <p:blipFill>
          <a:blip r:embed="rId3"/>
          <a:stretch>
            <a:fillRect/>
          </a:stretch>
        </p:blipFill>
        <p:spPr>
          <a:xfrm>
            <a:off x="1584540" y="3714478"/>
            <a:ext cx="8762634" cy="2778397"/>
          </a:xfrm>
          <a:prstGeom prst="rect">
            <a:avLst/>
          </a:prstGeom>
        </p:spPr>
      </p:pic>
    </p:spTree>
    <p:extLst>
      <p:ext uri="{BB962C8B-B14F-4D97-AF65-F5344CB8AC3E}">
        <p14:creationId xmlns:p14="http://schemas.microsoft.com/office/powerpoint/2010/main" val="669365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EC0C-9F26-8520-F0E0-AEF1C4B61F3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2881817-2250-ADC1-599E-B901C0C9059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294460" y="1919646"/>
            <a:ext cx="3364074" cy="4350234"/>
          </a:xfrm>
          <a:prstGeom prst="rect">
            <a:avLst/>
          </a:prstGeom>
          <a:ln>
            <a:solidFill>
              <a:schemeClr val="tx1"/>
            </a:solidFill>
          </a:ln>
        </p:spPr>
      </p:pic>
      <p:pic>
        <p:nvPicPr>
          <p:cNvPr id="2" name="Picture 1">
            <a:extLst>
              <a:ext uri="{FF2B5EF4-FFF2-40B4-BE49-F238E27FC236}">
                <a16:creationId xmlns:a16="http://schemas.microsoft.com/office/drawing/2014/main" id="{F5D55CBF-9F21-1847-46BD-4590317235F5}"/>
              </a:ext>
            </a:extLst>
          </p:cNvPr>
          <p:cNvPicPr>
            <a:picLocks noChangeAspect="1"/>
          </p:cNvPicPr>
          <p:nvPr/>
        </p:nvPicPr>
        <p:blipFill>
          <a:blip r:embed="rId3"/>
          <a:srcRect/>
          <a:stretch/>
        </p:blipFill>
        <p:spPr>
          <a:xfrm>
            <a:off x="10743867" y="1711"/>
            <a:ext cx="1448133" cy="1825377"/>
          </a:xfrm>
          <a:prstGeom prst="rect">
            <a:avLst/>
          </a:prstGeom>
        </p:spPr>
      </p:pic>
      <p:sp>
        <p:nvSpPr>
          <p:cNvPr id="4" name="Title 3">
            <a:extLst>
              <a:ext uri="{FF2B5EF4-FFF2-40B4-BE49-F238E27FC236}">
                <a16:creationId xmlns:a16="http://schemas.microsoft.com/office/drawing/2014/main" id="{8FEC416C-C61A-B9AA-62E3-12779DAB9340}"/>
              </a:ext>
            </a:extLst>
          </p:cNvPr>
          <p:cNvSpPr>
            <a:spLocks noGrp="1"/>
          </p:cNvSpPr>
          <p:nvPr>
            <p:ph type="title"/>
          </p:nvPr>
        </p:nvSpPr>
        <p:spPr/>
        <p:txBody>
          <a:bodyPr>
            <a:normAutofit/>
          </a:bodyPr>
          <a:lstStyle/>
          <a:p>
            <a:r>
              <a:rPr lang="en-US"/>
              <a:t>Ci3T Treatment Integrity: Teacher Self Report (Ci3T TI: TSR)</a:t>
            </a:r>
          </a:p>
        </p:txBody>
      </p:sp>
      <p:pic>
        <p:nvPicPr>
          <p:cNvPr id="7" name="Picture 6">
            <a:extLst>
              <a:ext uri="{FF2B5EF4-FFF2-40B4-BE49-F238E27FC236}">
                <a16:creationId xmlns:a16="http://schemas.microsoft.com/office/drawing/2014/main" id="{40208C9D-26B7-3A10-9C9D-570A0DBAFD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92936" y="1919646"/>
            <a:ext cx="3364075" cy="4350234"/>
          </a:xfrm>
          <a:prstGeom prst="rect">
            <a:avLst/>
          </a:prstGeom>
          <a:ln>
            <a:solidFill>
              <a:schemeClr val="tx1"/>
            </a:solidFill>
          </a:ln>
        </p:spPr>
      </p:pic>
      <p:sp>
        <p:nvSpPr>
          <p:cNvPr id="8" name="Rectangle: Rounded Corners 7">
            <a:extLst>
              <a:ext uri="{FF2B5EF4-FFF2-40B4-BE49-F238E27FC236}">
                <a16:creationId xmlns:a16="http://schemas.microsoft.com/office/drawing/2014/main" id="{A4024189-949B-B7CC-1B8D-0CEAF167E12A}"/>
              </a:ext>
            </a:extLst>
          </p:cNvPr>
          <p:cNvSpPr/>
          <p:nvPr/>
        </p:nvSpPr>
        <p:spPr>
          <a:xfrm>
            <a:off x="4621349" y="5865445"/>
            <a:ext cx="2949302"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9" name="Rectangle: Rounded Corners 8">
            <a:extLst>
              <a:ext uri="{FF2B5EF4-FFF2-40B4-BE49-F238E27FC236}">
                <a16:creationId xmlns:a16="http://schemas.microsoft.com/office/drawing/2014/main" id="{86FE244F-53CB-B65C-161E-F31C8FC95176}"/>
              </a:ext>
            </a:extLst>
          </p:cNvPr>
          <p:cNvSpPr/>
          <p:nvPr/>
        </p:nvSpPr>
        <p:spPr>
          <a:xfrm>
            <a:off x="8165858" y="5865445"/>
            <a:ext cx="2618230"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pic>
        <p:nvPicPr>
          <p:cNvPr id="3" name="Picture 2">
            <a:extLst>
              <a:ext uri="{FF2B5EF4-FFF2-40B4-BE49-F238E27FC236}">
                <a16:creationId xmlns:a16="http://schemas.microsoft.com/office/drawing/2014/main" id="{9342291E-9800-77F9-2D30-B1092BB9773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95983" y="1919645"/>
            <a:ext cx="3364075" cy="4350234"/>
          </a:xfrm>
          <a:prstGeom prst="rect">
            <a:avLst/>
          </a:prstGeom>
          <a:ln>
            <a:solidFill>
              <a:schemeClr val="tx1"/>
            </a:solidFill>
          </a:ln>
        </p:spPr>
      </p:pic>
      <p:sp>
        <p:nvSpPr>
          <p:cNvPr id="11" name="Rectangle: Rounded Corners 10">
            <a:extLst>
              <a:ext uri="{FF2B5EF4-FFF2-40B4-BE49-F238E27FC236}">
                <a16:creationId xmlns:a16="http://schemas.microsoft.com/office/drawing/2014/main" id="{54112A38-0E8D-ED79-1E8A-237430C63D87}"/>
              </a:ext>
            </a:extLst>
          </p:cNvPr>
          <p:cNvSpPr/>
          <p:nvPr/>
        </p:nvSpPr>
        <p:spPr>
          <a:xfrm>
            <a:off x="972235" y="5865445"/>
            <a:ext cx="2949302"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Scores</a:t>
            </a:r>
          </a:p>
          <a:p>
            <a:pPr algn="ctr"/>
            <a:r>
              <a:rPr lang="en-US" sz="1400"/>
              <a:t>(mean and standard deviation)</a:t>
            </a:r>
          </a:p>
        </p:txBody>
      </p:sp>
    </p:spTree>
    <p:extLst>
      <p:ext uri="{BB962C8B-B14F-4D97-AF65-F5344CB8AC3E}">
        <p14:creationId xmlns:p14="http://schemas.microsoft.com/office/powerpoint/2010/main" val="251085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1C07-4D73-2ABE-CA4E-D60992615A69}"/>
              </a:ext>
            </a:extLst>
          </p:cNvPr>
          <p:cNvSpPr>
            <a:spLocks noGrp="1"/>
          </p:cNvSpPr>
          <p:nvPr>
            <p:ph type="title"/>
          </p:nvPr>
        </p:nvSpPr>
        <p:spPr/>
        <p:txBody>
          <a:bodyPr/>
          <a:lstStyle/>
          <a:p>
            <a:r>
              <a:rPr lang="en-US"/>
              <a:t>Ci3T TI: TSR Strengths and Areas of Focus</a:t>
            </a:r>
          </a:p>
        </p:txBody>
      </p:sp>
      <p:pic>
        <p:nvPicPr>
          <p:cNvPr id="4" name="Picture 3">
            <a:extLst>
              <a:ext uri="{FF2B5EF4-FFF2-40B4-BE49-F238E27FC236}">
                <a16:creationId xmlns:a16="http://schemas.microsoft.com/office/drawing/2014/main" id="{89E0EC99-B41D-AA1D-6DFF-A27D038C840E}"/>
              </a:ext>
            </a:extLst>
          </p:cNvPr>
          <p:cNvPicPr>
            <a:picLocks noChangeAspect="1"/>
          </p:cNvPicPr>
          <p:nvPr/>
        </p:nvPicPr>
        <p:blipFill>
          <a:blip r:embed="rId2"/>
          <a:srcRect/>
          <a:stretch/>
        </p:blipFill>
        <p:spPr>
          <a:xfrm>
            <a:off x="3199562" y="1588012"/>
            <a:ext cx="6059570" cy="7835900"/>
          </a:xfrm>
          <a:prstGeom prst="rect">
            <a:avLst/>
          </a:prstGeom>
          <a:ln>
            <a:solidFill>
              <a:schemeClr val="tx1"/>
            </a:solidFill>
          </a:ln>
        </p:spPr>
      </p:pic>
      <p:sp>
        <p:nvSpPr>
          <p:cNvPr id="5" name="Rectangle: Rounded Corners 4">
            <a:extLst>
              <a:ext uri="{FF2B5EF4-FFF2-40B4-BE49-F238E27FC236}">
                <a16:creationId xmlns:a16="http://schemas.microsoft.com/office/drawing/2014/main" id="{B21795FD-6AD7-054E-BD40-AD412BA906D2}"/>
              </a:ext>
            </a:extLst>
          </p:cNvPr>
          <p:cNvSpPr/>
          <p:nvPr/>
        </p:nvSpPr>
        <p:spPr>
          <a:xfrm>
            <a:off x="2828919" y="2420060"/>
            <a:ext cx="6800856" cy="32401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3DAEBE8-1526-CDD3-E9D7-3FCF9DAA24E1}"/>
              </a:ext>
            </a:extLst>
          </p:cNvPr>
          <p:cNvSpPr/>
          <p:nvPr/>
        </p:nvSpPr>
        <p:spPr>
          <a:xfrm>
            <a:off x="2932868" y="6094924"/>
            <a:ext cx="6800856"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B3C3D6-FD10-B1BF-0D59-FCEE220CA306}"/>
              </a:ext>
            </a:extLst>
          </p:cNvPr>
          <p:cNvPicPr>
            <a:picLocks noChangeAspect="1"/>
          </p:cNvPicPr>
          <p:nvPr/>
        </p:nvPicPr>
        <p:blipFill>
          <a:blip r:embed="rId3"/>
          <a:srcRect/>
          <a:stretch/>
        </p:blipFill>
        <p:spPr>
          <a:xfrm>
            <a:off x="10743867" y="1711"/>
            <a:ext cx="1448133" cy="1825377"/>
          </a:xfrm>
          <a:prstGeom prst="rect">
            <a:avLst/>
          </a:prstGeom>
        </p:spPr>
      </p:pic>
    </p:spTree>
    <p:extLst>
      <p:ext uri="{BB962C8B-B14F-4D97-AF65-F5344CB8AC3E}">
        <p14:creationId xmlns:p14="http://schemas.microsoft.com/office/powerpoint/2010/main" val="311997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a:extLst>
              <a:ext uri="{FF2B5EF4-FFF2-40B4-BE49-F238E27FC236}">
                <a16:creationId xmlns:a16="http://schemas.microsoft.com/office/drawing/2014/main" id="{20FD9FBE-F3D6-4268-B829-D3467030BA31}"/>
              </a:ext>
            </a:extLst>
          </p:cNvPr>
          <p:cNvPicPr>
            <a:picLocks noChangeAspect="1"/>
          </p:cNvPicPr>
          <p:nvPr/>
        </p:nvPicPr>
        <p:blipFill>
          <a:blip r:embed="rId2"/>
          <a:srcRect/>
          <a:stretch/>
        </p:blipFill>
        <p:spPr>
          <a:xfrm>
            <a:off x="741745" y="2069652"/>
            <a:ext cx="3178635" cy="4014754"/>
          </a:xfrm>
          <a:prstGeom prst="rect">
            <a:avLst/>
          </a:prstGeom>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51168" y="2020446"/>
            <a:ext cx="317490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14832110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Zoom Logistics</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sz="half" idx="4294967295"/>
          </p:nvPr>
        </p:nvSpPr>
        <p:spPr>
          <a:xfrm>
            <a:off x="5058944" y="5412752"/>
            <a:ext cx="3165236" cy="930275"/>
          </a:xfrm>
        </p:spPr>
        <p:txBody>
          <a:bodyPr>
            <a:noAutofit/>
          </a:bodyPr>
          <a:lstStyle/>
          <a:p>
            <a:pPr marL="0" indent="0" algn="ctr">
              <a:buNone/>
            </a:pPr>
            <a:r>
              <a:rPr lang="en-US" sz="1800"/>
              <a:t>If there are multiple people in the room with you, please list their first and last names and email in the chat!</a:t>
            </a:r>
          </a:p>
        </p:txBody>
      </p:sp>
      <p:sp>
        <p:nvSpPr>
          <p:cNvPr id="17" name="Content Placeholder 2">
            <a:extLst>
              <a:ext uri="{FF2B5EF4-FFF2-40B4-BE49-F238E27FC236}">
                <a16:creationId xmlns:a16="http://schemas.microsoft.com/office/drawing/2014/main" id="{AB434CB4-83DD-F712-B48A-B552946270D3}"/>
              </a:ext>
            </a:extLst>
          </p:cNvPr>
          <p:cNvSpPr txBox="1">
            <a:spLocks/>
          </p:cNvSpPr>
          <p:nvPr/>
        </p:nvSpPr>
        <p:spPr>
          <a:xfrm>
            <a:off x="529368" y="5347176"/>
            <a:ext cx="4203053" cy="1176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To help us put you in breakout rooms with your colleagues today we are renaming you with your school initials and first and last name</a:t>
            </a:r>
          </a:p>
        </p:txBody>
      </p:sp>
      <p:sp>
        <p:nvSpPr>
          <p:cNvPr id="6" name="Content Placeholder 2">
            <a:extLst>
              <a:ext uri="{FF2B5EF4-FFF2-40B4-BE49-F238E27FC236}">
                <a16:creationId xmlns:a16="http://schemas.microsoft.com/office/drawing/2014/main" id="{DD34EFEB-C4A5-104E-E680-E1852BEB4D47}"/>
              </a:ext>
            </a:extLst>
          </p:cNvPr>
          <p:cNvSpPr txBox="1">
            <a:spLocks/>
          </p:cNvSpPr>
          <p:nvPr/>
        </p:nvSpPr>
        <p:spPr>
          <a:xfrm>
            <a:off x="8380556" y="5167312"/>
            <a:ext cx="381144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If you are facilitating a Ci3T Leadership Team Symposium session at a satellite location, please email us a list of the names, email addresses, and schools of those attending.   </a:t>
            </a:r>
          </a:p>
        </p:txBody>
      </p:sp>
      <p:pic>
        <p:nvPicPr>
          <p:cNvPr id="11" name="Picture 10">
            <a:extLst>
              <a:ext uri="{FF2B5EF4-FFF2-40B4-BE49-F238E27FC236}">
                <a16:creationId xmlns:a16="http://schemas.microsoft.com/office/drawing/2014/main" id="{B2102BB7-87D9-1A99-92A7-CFAC8B69F63D}"/>
              </a:ext>
            </a:extLst>
          </p:cNvPr>
          <p:cNvPicPr>
            <a:picLocks noChangeAspect="1"/>
          </p:cNvPicPr>
          <p:nvPr/>
        </p:nvPicPr>
        <p:blipFill>
          <a:blip r:embed="rId3"/>
          <a:stretch>
            <a:fillRect/>
          </a:stretch>
        </p:blipFill>
        <p:spPr>
          <a:xfrm>
            <a:off x="838200" y="1941318"/>
            <a:ext cx="4087109" cy="2975364"/>
          </a:xfrm>
          <a:prstGeom prst="rect">
            <a:avLst/>
          </a:prstGeom>
        </p:spPr>
      </p:pic>
      <p:pic>
        <p:nvPicPr>
          <p:cNvPr id="19" name="Graphic 18" descr="Teacher outline">
            <a:extLst>
              <a:ext uri="{FF2B5EF4-FFF2-40B4-BE49-F238E27FC236}">
                <a16:creationId xmlns:a16="http://schemas.microsoft.com/office/drawing/2014/main" id="{D19C5008-DAE6-C73E-9219-3BF222D95C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7148" y="1268436"/>
            <a:ext cx="1233591" cy="1233591"/>
          </a:xfrm>
          <a:prstGeom prst="rect">
            <a:avLst/>
          </a:prstGeom>
        </p:spPr>
      </p:pic>
      <p:pic>
        <p:nvPicPr>
          <p:cNvPr id="21" name="Graphic 20" descr="Meeting outline">
            <a:extLst>
              <a:ext uri="{FF2B5EF4-FFF2-40B4-BE49-F238E27FC236}">
                <a16:creationId xmlns:a16="http://schemas.microsoft.com/office/drawing/2014/main" id="{29C1A7FC-E764-F27D-D0CF-958EB51999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0685" y="3381798"/>
            <a:ext cx="914400" cy="914400"/>
          </a:xfrm>
          <a:prstGeom prst="rect">
            <a:avLst/>
          </a:prstGeom>
        </p:spPr>
      </p:pic>
      <p:pic>
        <p:nvPicPr>
          <p:cNvPr id="22" name="Graphic 21" descr="Meeting outline">
            <a:extLst>
              <a:ext uri="{FF2B5EF4-FFF2-40B4-BE49-F238E27FC236}">
                <a16:creationId xmlns:a16="http://schemas.microsoft.com/office/drawing/2014/main" id="{DA26C2A7-B969-49AA-25E6-3127D3E882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99036" y="2855590"/>
            <a:ext cx="914400" cy="914400"/>
          </a:xfrm>
          <a:prstGeom prst="rect">
            <a:avLst/>
          </a:prstGeom>
        </p:spPr>
      </p:pic>
      <p:pic>
        <p:nvPicPr>
          <p:cNvPr id="23" name="Graphic 22" descr="Meeting outline">
            <a:extLst>
              <a:ext uri="{FF2B5EF4-FFF2-40B4-BE49-F238E27FC236}">
                <a16:creationId xmlns:a16="http://schemas.microsoft.com/office/drawing/2014/main" id="{C31B41B8-33AC-43AF-5E1F-0D031BA84E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81121" y="2959464"/>
            <a:ext cx="914400" cy="914400"/>
          </a:xfrm>
          <a:prstGeom prst="rect">
            <a:avLst/>
          </a:prstGeom>
        </p:spPr>
      </p:pic>
      <p:pic>
        <p:nvPicPr>
          <p:cNvPr id="25" name="Graphic 24" descr="Meeting outline">
            <a:extLst>
              <a:ext uri="{FF2B5EF4-FFF2-40B4-BE49-F238E27FC236}">
                <a16:creationId xmlns:a16="http://schemas.microsoft.com/office/drawing/2014/main" id="{F263F9D6-1C70-F9C1-7842-ECBD8EB8E8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07920" y="2372576"/>
            <a:ext cx="914400" cy="914400"/>
          </a:xfrm>
          <a:prstGeom prst="rect">
            <a:avLst/>
          </a:prstGeom>
        </p:spPr>
      </p:pic>
      <p:pic>
        <p:nvPicPr>
          <p:cNvPr id="26" name="Graphic 25" descr="Meeting outline">
            <a:extLst>
              <a:ext uri="{FF2B5EF4-FFF2-40B4-BE49-F238E27FC236}">
                <a16:creationId xmlns:a16="http://schemas.microsoft.com/office/drawing/2014/main" id="{6BEAB490-96CC-2FF8-8F09-78DEB3920C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13795" y="2117751"/>
            <a:ext cx="914400" cy="914400"/>
          </a:xfrm>
          <a:prstGeom prst="rect">
            <a:avLst/>
          </a:prstGeom>
        </p:spPr>
      </p:pic>
      <p:pic>
        <p:nvPicPr>
          <p:cNvPr id="27" name="Graphic 26" descr="Meeting outline">
            <a:extLst>
              <a:ext uri="{FF2B5EF4-FFF2-40B4-BE49-F238E27FC236}">
                <a16:creationId xmlns:a16="http://schemas.microsoft.com/office/drawing/2014/main" id="{A4CD696E-2713-43C1-84A5-200395FDA8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64871" y="3722318"/>
            <a:ext cx="914400" cy="914400"/>
          </a:xfrm>
          <a:prstGeom prst="rect">
            <a:avLst/>
          </a:prstGeom>
        </p:spPr>
      </p:pic>
      <p:pic>
        <p:nvPicPr>
          <p:cNvPr id="8" name="Picture 7">
            <a:extLst>
              <a:ext uri="{FF2B5EF4-FFF2-40B4-BE49-F238E27FC236}">
                <a16:creationId xmlns:a16="http://schemas.microsoft.com/office/drawing/2014/main" id="{46061717-A78B-86F0-3D1F-BA4639D1696B}"/>
              </a:ext>
            </a:extLst>
          </p:cNvPr>
          <p:cNvPicPr>
            <a:picLocks noChangeAspect="1"/>
          </p:cNvPicPr>
          <p:nvPr/>
        </p:nvPicPr>
        <p:blipFill>
          <a:blip r:embed="rId8"/>
          <a:stretch>
            <a:fillRect/>
          </a:stretch>
        </p:blipFill>
        <p:spPr>
          <a:xfrm>
            <a:off x="5630424" y="1541376"/>
            <a:ext cx="2085652" cy="3491199"/>
          </a:xfrm>
          <a:prstGeom prst="rect">
            <a:avLst/>
          </a:prstGeom>
          <a:ln>
            <a:solidFill>
              <a:schemeClr val="tx1"/>
            </a:solidFill>
          </a:ln>
        </p:spPr>
      </p:pic>
    </p:spTree>
    <p:extLst>
      <p:ext uri="{BB962C8B-B14F-4D97-AF65-F5344CB8AC3E}">
        <p14:creationId xmlns:p14="http://schemas.microsoft.com/office/powerpoint/2010/main" val="2937838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t>Ci3T Treatment Integrity: Direct Observation Report </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 items</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Educator perspective</a:t>
            </a:r>
          </a:p>
          <a:p>
            <a:pPr lvl="1"/>
            <a:r>
              <a:rPr lang="en-US" sz="2800">
                <a:cs typeface="Arial" panose="020B0604020202020204" pitchFamily="34" charset="0"/>
              </a:rPr>
              <a:t>Observer perspective</a:t>
            </a:r>
          </a:p>
        </p:txBody>
      </p:sp>
      <p:pic>
        <p:nvPicPr>
          <p:cNvPr id="5" name="Picture 4">
            <a:extLst>
              <a:ext uri="{FF2B5EF4-FFF2-40B4-BE49-F238E27FC236}">
                <a16:creationId xmlns:a16="http://schemas.microsoft.com/office/drawing/2014/main" id="{33789419-83B8-75B1-5D01-2228EF770B3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36913" y="1825625"/>
            <a:ext cx="2800495" cy="3628105"/>
          </a:xfrm>
          <a:prstGeom prst="rect">
            <a:avLst/>
          </a:prstGeom>
          <a:ln>
            <a:solidFill>
              <a:schemeClr val="tx1"/>
            </a:solidFill>
          </a:ln>
        </p:spPr>
      </p:pic>
    </p:spTree>
    <p:extLst>
      <p:ext uri="{BB962C8B-B14F-4D97-AF65-F5344CB8AC3E}">
        <p14:creationId xmlns:p14="http://schemas.microsoft.com/office/powerpoint/2010/main" val="14678570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43306" y="1690688"/>
            <a:ext cx="8305387" cy="10748149"/>
          </a:xfrm>
          <a:prstGeom prst="rect">
            <a:avLst/>
          </a:prstGeom>
          <a:ln>
            <a:solidFill>
              <a:schemeClr val="tx1"/>
            </a:solidFill>
          </a:ln>
        </p:spPr>
      </p:pic>
      <p:pic>
        <p:nvPicPr>
          <p:cNvPr id="2" name="Picture 3">
            <a:extLst>
              <a:ext uri="{FF2B5EF4-FFF2-40B4-BE49-F238E27FC236}">
                <a16:creationId xmlns:a16="http://schemas.microsoft.com/office/drawing/2014/main" id="{10B86B30-47A8-8D34-E416-63B472E5CFA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
        <p:nvSpPr>
          <p:cNvPr id="4" name="Title 3">
            <a:extLst>
              <a:ext uri="{FF2B5EF4-FFF2-40B4-BE49-F238E27FC236}">
                <a16:creationId xmlns:a16="http://schemas.microsoft.com/office/drawing/2014/main" id="{497DA729-C390-E796-6F80-6A4DA1B38CA6}"/>
              </a:ext>
            </a:extLst>
          </p:cNvPr>
          <p:cNvSpPr>
            <a:spLocks noGrp="1"/>
          </p:cNvSpPr>
          <p:nvPr>
            <p:ph type="title"/>
          </p:nvPr>
        </p:nvSpPr>
        <p:spPr/>
        <p:txBody>
          <a:bodyPr/>
          <a:lstStyle/>
          <a:p>
            <a:r>
              <a:rPr lang="en-US"/>
              <a:t>Ci3T Treatment Integrity: Direct Observation (Ci3T TI:DO)</a:t>
            </a:r>
          </a:p>
        </p:txBody>
      </p:sp>
    </p:spTree>
    <p:extLst>
      <p:ext uri="{BB962C8B-B14F-4D97-AF65-F5344CB8AC3E}">
        <p14:creationId xmlns:p14="http://schemas.microsoft.com/office/powerpoint/2010/main" val="22319803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5E15DF0-F532-DDA6-3734-E103C52EC25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80369" y="0"/>
            <a:ext cx="1411631" cy="1828800"/>
          </a:xfrm>
          <a:prstGeom prst="rect">
            <a:avLst/>
          </a:prstGeom>
          <a:ln>
            <a:solidFill>
              <a:schemeClr val="tx1"/>
            </a:solidFill>
          </a:ln>
        </p:spPr>
      </p:pic>
      <p:sp>
        <p:nvSpPr>
          <p:cNvPr id="4" name="Rectangle: Rounded Corners 3">
            <a:extLst>
              <a:ext uri="{FF2B5EF4-FFF2-40B4-BE49-F238E27FC236}">
                <a16:creationId xmlns:a16="http://schemas.microsoft.com/office/drawing/2014/main" id="{029F2957-29DF-4D33-7711-224653CE2183}"/>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6" name="Rectangle: Rounded Corners 5">
            <a:extLst>
              <a:ext uri="{FF2B5EF4-FFF2-40B4-BE49-F238E27FC236}">
                <a16:creationId xmlns:a16="http://schemas.microsoft.com/office/drawing/2014/main" id="{93F14A43-0FC2-8DE2-C8EB-1F7151AEA368}"/>
              </a:ext>
            </a:extLst>
          </p:cNvPr>
          <p:cNvSpPr/>
          <p:nvPr/>
        </p:nvSpPr>
        <p:spPr>
          <a:xfrm>
            <a:off x="9688341" y="4693585"/>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sp>
        <p:nvSpPr>
          <p:cNvPr id="7" name="Rectangle: Rounded Corners 6">
            <a:extLst>
              <a:ext uri="{FF2B5EF4-FFF2-40B4-BE49-F238E27FC236}">
                <a16:creationId xmlns:a16="http://schemas.microsoft.com/office/drawing/2014/main" id="{D4A853E6-874E-064A-F09F-CB6F017C3B7E}"/>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8" name="Rectangle: Rounded Corners 7">
            <a:extLst>
              <a:ext uri="{FF2B5EF4-FFF2-40B4-BE49-F238E27FC236}">
                <a16:creationId xmlns:a16="http://schemas.microsoft.com/office/drawing/2014/main" id="{CF2FB70A-8A39-DB4E-93E8-5F04F8B32984}"/>
              </a:ext>
            </a:extLst>
          </p:cNvPr>
          <p:cNvSpPr/>
          <p:nvPr/>
        </p:nvSpPr>
        <p:spPr>
          <a:xfrm>
            <a:off x="206508" y="478371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 </a:t>
            </a:r>
          </a:p>
          <a:p>
            <a:pPr algn="ctr"/>
            <a:r>
              <a:rPr lang="en-US" sz="1400"/>
              <a:t>(mean and standard deviation)</a:t>
            </a:r>
          </a:p>
        </p:txBody>
      </p:sp>
      <p:sp>
        <p:nvSpPr>
          <p:cNvPr id="11" name="Title 10">
            <a:extLst>
              <a:ext uri="{FF2B5EF4-FFF2-40B4-BE49-F238E27FC236}">
                <a16:creationId xmlns:a16="http://schemas.microsoft.com/office/drawing/2014/main" id="{5504412D-21ED-E675-27EB-802618FF0A97}"/>
              </a:ext>
            </a:extLst>
          </p:cNvPr>
          <p:cNvSpPr>
            <a:spLocks noGrp="1"/>
          </p:cNvSpPr>
          <p:nvPr>
            <p:ph type="title"/>
          </p:nvPr>
        </p:nvSpPr>
        <p:spPr/>
        <p:txBody>
          <a:bodyPr/>
          <a:lstStyle/>
          <a:p>
            <a:r>
              <a:rPr lang="en-US"/>
              <a:t>Ci3T TI:DO Outside Perspective</a:t>
            </a:r>
          </a:p>
        </p:txBody>
      </p:sp>
      <p:pic>
        <p:nvPicPr>
          <p:cNvPr id="12" name="Picture 11">
            <a:extLst>
              <a:ext uri="{FF2B5EF4-FFF2-40B4-BE49-F238E27FC236}">
                <a16:creationId xmlns:a16="http://schemas.microsoft.com/office/drawing/2014/main" id="{FAE5BD0B-6F00-81E9-CBEB-55970CB8688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712636" y="1918009"/>
            <a:ext cx="3364074" cy="4353509"/>
          </a:xfrm>
          <a:prstGeom prst="rect">
            <a:avLst/>
          </a:prstGeom>
          <a:ln>
            <a:solidFill>
              <a:schemeClr val="tx1"/>
            </a:solidFill>
          </a:ln>
        </p:spPr>
      </p:pic>
      <p:pic>
        <p:nvPicPr>
          <p:cNvPr id="13" name="Picture 12">
            <a:extLst>
              <a:ext uri="{FF2B5EF4-FFF2-40B4-BE49-F238E27FC236}">
                <a16:creationId xmlns:a16="http://schemas.microsoft.com/office/drawing/2014/main" id="{79D26204-4F82-8FAF-357B-D1B376B97F2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96361" y="1918009"/>
            <a:ext cx="3364074" cy="4353509"/>
          </a:xfrm>
          <a:prstGeom prst="rect">
            <a:avLst/>
          </a:prstGeom>
          <a:ln>
            <a:solidFill>
              <a:schemeClr val="tx1"/>
            </a:solidFill>
          </a:ln>
        </p:spPr>
      </p:pic>
    </p:spTree>
    <p:extLst>
      <p:ext uri="{BB962C8B-B14F-4D97-AF65-F5344CB8AC3E}">
        <p14:creationId xmlns:p14="http://schemas.microsoft.com/office/powerpoint/2010/main" val="28519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BB4D-24D5-B809-BAAC-BA724ADC21E8}"/>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2F4C7C5E-42D6-BEA9-AFA9-2904AA2AE39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80369" y="0"/>
            <a:ext cx="1411631" cy="1828800"/>
          </a:xfrm>
          <a:prstGeom prst="rect">
            <a:avLst/>
          </a:prstGeom>
          <a:ln>
            <a:solidFill>
              <a:schemeClr val="tx1"/>
            </a:solidFill>
          </a:ln>
        </p:spPr>
      </p:pic>
      <p:sp>
        <p:nvSpPr>
          <p:cNvPr id="4" name="Rectangle: Rounded Corners 3">
            <a:extLst>
              <a:ext uri="{FF2B5EF4-FFF2-40B4-BE49-F238E27FC236}">
                <a16:creationId xmlns:a16="http://schemas.microsoft.com/office/drawing/2014/main" id="{0AFB5CDE-3D71-2E98-97A0-BCA8A0227F63}"/>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6" name="Rectangle: Rounded Corners 5">
            <a:extLst>
              <a:ext uri="{FF2B5EF4-FFF2-40B4-BE49-F238E27FC236}">
                <a16:creationId xmlns:a16="http://schemas.microsoft.com/office/drawing/2014/main" id="{6AC12584-24EA-9197-614A-DA5C234CA7F2}"/>
              </a:ext>
            </a:extLst>
          </p:cNvPr>
          <p:cNvSpPr/>
          <p:nvPr/>
        </p:nvSpPr>
        <p:spPr>
          <a:xfrm>
            <a:off x="9688341" y="4693585"/>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sp>
        <p:nvSpPr>
          <p:cNvPr id="7" name="Rectangle: Rounded Corners 6">
            <a:extLst>
              <a:ext uri="{FF2B5EF4-FFF2-40B4-BE49-F238E27FC236}">
                <a16:creationId xmlns:a16="http://schemas.microsoft.com/office/drawing/2014/main" id="{3EDC0852-84D6-0D16-A2B6-7491D857A3E3}"/>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8" name="Rectangle: Rounded Corners 7">
            <a:extLst>
              <a:ext uri="{FF2B5EF4-FFF2-40B4-BE49-F238E27FC236}">
                <a16:creationId xmlns:a16="http://schemas.microsoft.com/office/drawing/2014/main" id="{4B00C0BF-6C52-1682-CB58-D709A71BCC97}"/>
              </a:ext>
            </a:extLst>
          </p:cNvPr>
          <p:cNvSpPr/>
          <p:nvPr/>
        </p:nvSpPr>
        <p:spPr>
          <a:xfrm>
            <a:off x="206508" y="478371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 </a:t>
            </a:r>
          </a:p>
          <a:p>
            <a:pPr algn="ctr"/>
            <a:r>
              <a:rPr lang="en-US" sz="1400"/>
              <a:t>(mean and standard deviation)</a:t>
            </a:r>
          </a:p>
        </p:txBody>
      </p:sp>
      <p:sp>
        <p:nvSpPr>
          <p:cNvPr id="11" name="Title 10">
            <a:extLst>
              <a:ext uri="{FF2B5EF4-FFF2-40B4-BE49-F238E27FC236}">
                <a16:creationId xmlns:a16="http://schemas.microsoft.com/office/drawing/2014/main" id="{92B126D4-4A23-324B-FCA9-4B94F59A0721}"/>
              </a:ext>
            </a:extLst>
          </p:cNvPr>
          <p:cNvSpPr>
            <a:spLocks noGrp="1"/>
          </p:cNvSpPr>
          <p:nvPr>
            <p:ph type="title"/>
          </p:nvPr>
        </p:nvSpPr>
        <p:spPr/>
        <p:txBody>
          <a:bodyPr/>
          <a:lstStyle/>
          <a:p>
            <a:r>
              <a:rPr lang="en-US"/>
              <a:t>Ci3T TI:DO Educator Perspective</a:t>
            </a:r>
          </a:p>
        </p:txBody>
      </p:sp>
      <p:pic>
        <p:nvPicPr>
          <p:cNvPr id="12" name="Picture 11">
            <a:extLst>
              <a:ext uri="{FF2B5EF4-FFF2-40B4-BE49-F238E27FC236}">
                <a16:creationId xmlns:a16="http://schemas.microsoft.com/office/drawing/2014/main" id="{AEF0A766-7198-F4C2-E17A-5F5678CF6E3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712636" y="1918010"/>
            <a:ext cx="3364074" cy="4353507"/>
          </a:xfrm>
          <a:prstGeom prst="rect">
            <a:avLst/>
          </a:prstGeom>
          <a:ln>
            <a:solidFill>
              <a:schemeClr val="tx1"/>
            </a:solidFill>
          </a:ln>
        </p:spPr>
      </p:pic>
      <p:pic>
        <p:nvPicPr>
          <p:cNvPr id="13" name="Picture 12">
            <a:extLst>
              <a:ext uri="{FF2B5EF4-FFF2-40B4-BE49-F238E27FC236}">
                <a16:creationId xmlns:a16="http://schemas.microsoft.com/office/drawing/2014/main" id="{C1777156-99A3-F0C5-7D9A-705AB678137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96361" y="1918010"/>
            <a:ext cx="3364074" cy="4353507"/>
          </a:xfrm>
          <a:prstGeom prst="rect">
            <a:avLst/>
          </a:prstGeom>
          <a:ln>
            <a:solidFill>
              <a:schemeClr val="tx1"/>
            </a:solidFill>
          </a:ln>
        </p:spPr>
      </p:pic>
    </p:spTree>
    <p:extLst>
      <p:ext uri="{BB962C8B-B14F-4D97-AF65-F5344CB8AC3E}">
        <p14:creationId xmlns:p14="http://schemas.microsoft.com/office/powerpoint/2010/main" val="27464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6F23-6743-0DDC-418B-B58DB86DCB12}"/>
              </a:ext>
            </a:extLst>
          </p:cNvPr>
          <p:cNvSpPr>
            <a:spLocks noGrp="1"/>
          </p:cNvSpPr>
          <p:nvPr>
            <p:ph type="title"/>
          </p:nvPr>
        </p:nvSpPr>
        <p:spPr>
          <a:xfrm>
            <a:off x="838200" y="365125"/>
            <a:ext cx="9942169" cy="1325563"/>
          </a:xfrm>
        </p:spPr>
        <p:txBody>
          <a:bodyPr/>
          <a:lstStyle/>
          <a:p>
            <a:r>
              <a:rPr lang="en-US"/>
              <a:t>Ci3T TI:DO Strengths and Areas of Focus</a:t>
            </a:r>
          </a:p>
        </p:txBody>
      </p:sp>
      <p:pic>
        <p:nvPicPr>
          <p:cNvPr id="4" name="Picture 3">
            <a:extLst>
              <a:ext uri="{FF2B5EF4-FFF2-40B4-BE49-F238E27FC236}">
                <a16:creationId xmlns:a16="http://schemas.microsoft.com/office/drawing/2014/main" id="{9CE9B94C-8492-9F8F-54F1-1A292769BA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16381" y="1690688"/>
            <a:ext cx="6359237" cy="8229600"/>
          </a:xfrm>
          <a:prstGeom prst="rect">
            <a:avLst/>
          </a:prstGeom>
          <a:ln>
            <a:solidFill>
              <a:schemeClr val="tx1"/>
            </a:solidFill>
          </a:ln>
        </p:spPr>
      </p:pic>
      <p:sp>
        <p:nvSpPr>
          <p:cNvPr id="5" name="Rectangle: Rounded Corners 4">
            <a:extLst>
              <a:ext uri="{FF2B5EF4-FFF2-40B4-BE49-F238E27FC236}">
                <a16:creationId xmlns:a16="http://schemas.microsoft.com/office/drawing/2014/main" id="{3BE1BAB3-A483-3D3A-A184-E2B1892251BE}"/>
              </a:ext>
            </a:extLst>
          </p:cNvPr>
          <p:cNvSpPr/>
          <p:nvPr/>
        </p:nvSpPr>
        <p:spPr>
          <a:xfrm>
            <a:off x="2733669" y="5070025"/>
            <a:ext cx="6800856" cy="32401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FA35815-9ABF-6CF6-61A4-EC95E278F86C}"/>
              </a:ext>
            </a:extLst>
          </p:cNvPr>
          <p:cNvSpPr/>
          <p:nvPr/>
        </p:nvSpPr>
        <p:spPr>
          <a:xfrm>
            <a:off x="2695571" y="3124033"/>
            <a:ext cx="6800856"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a:extLst>
              <a:ext uri="{FF2B5EF4-FFF2-40B4-BE49-F238E27FC236}">
                <a16:creationId xmlns:a16="http://schemas.microsoft.com/office/drawing/2014/main" id="{CB75F638-CACD-F505-1499-578F9F316C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83069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844971" y="1554210"/>
            <a:ext cx="3928627" cy="5084105"/>
          </a:xfrm>
          <a:prstGeom prst="rect">
            <a:avLst/>
          </a:prstGeom>
          <a:ln>
            <a:solidFill>
              <a:schemeClr val="tx1"/>
            </a:solidFill>
          </a:ln>
        </p:spPr>
      </p:pic>
      <p:sp>
        <p:nvSpPr>
          <p:cNvPr id="2" name="Title 1">
            <a:extLst>
              <a:ext uri="{FF2B5EF4-FFF2-40B4-BE49-F238E27FC236}">
                <a16:creationId xmlns:a16="http://schemas.microsoft.com/office/drawing/2014/main" id="{3EAC975F-6076-2630-D06A-8656903338CB}"/>
              </a:ext>
            </a:extLst>
          </p:cNvPr>
          <p:cNvSpPr>
            <a:spLocks noGrp="1"/>
          </p:cNvSpPr>
          <p:nvPr>
            <p:ph type="title"/>
          </p:nvPr>
        </p:nvSpPr>
        <p:spPr/>
        <p:txBody>
          <a:bodyPr/>
          <a:lstStyle/>
          <a:p>
            <a:r>
              <a:rPr lang="en-US"/>
              <a:t>Ci3T TI: DO Mean Percentages</a:t>
            </a:r>
          </a:p>
        </p:txBody>
      </p:sp>
      <p:pic>
        <p:nvPicPr>
          <p:cNvPr id="5" name="Picture 3">
            <a:extLst>
              <a:ext uri="{FF2B5EF4-FFF2-40B4-BE49-F238E27FC236}">
                <a16:creationId xmlns:a16="http://schemas.microsoft.com/office/drawing/2014/main" id="{422F5D03-DB81-8B9B-4397-B8441DF22A6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1787855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51168" y="2020446"/>
            <a:ext cx="317490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23742954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78836" y="0"/>
            <a:ext cx="1413164" cy="1828800"/>
          </a:xfrm>
          <a:prstGeom prst="rect">
            <a:avLst/>
          </a:prstGeom>
          <a:ln>
            <a:solidFill>
              <a:schemeClr val="tx1"/>
            </a:solidFill>
          </a:ln>
        </p:spPr>
      </p:pic>
      <p:sp>
        <p:nvSpPr>
          <p:cNvPr id="4" name="Title 3">
            <a:extLst>
              <a:ext uri="{FF2B5EF4-FFF2-40B4-BE49-F238E27FC236}">
                <a16:creationId xmlns:a16="http://schemas.microsoft.com/office/drawing/2014/main" id="{EDAD87D2-3FB0-AFBC-44E7-99D11BF73F0D}"/>
              </a:ext>
            </a:extLst>
          </p:cNvPr>
          <p:cNvSpPr>
            <a:spLocks noGrp="1"/>
          </p:cNvSpPr>
          <p:nvPr>
            <p:ph type="title"/>
          </p:nvPr>
        </p:nvSpPr>
        <p:spPr/>
        <p:txBody>
          <a:bodyPr/>
          <a:lstStyle/>
          <a:p>
            <a:r>
              <a:rPr lang="en-US"/>
              <a:t>Tiered Fidelity Inventory (TFI)</a:t>
            </a:r>
          </a:p>
        </p:txBody>
      </p:sp>
      <p:pic>
        <p:nvPicPr>
          <p:cNvPr id="7" name="Picture 6">
            <a:extLst>
              <a:ext uri="{FF2B5EF4-FFF2-40B4-BE49-F238E27FC236}">
                <a16:creationId xmlns:a16="http://schemas.microsoft.com/office/drawing/2014/main" id="{7492473F-EA04-109E-E473-879CAFE483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0302" y="1828800"/>
            <a:ext cx="3179617" cy="4114800"/>
          </a:xfrm>
          <a:prstGeom prst="rect">
            <a:avLst/>
          </a:prstGeom>
          <a:ln>
            <a:solidFill>
              <a:schemeClr val="tx1"/>
            </a:solidFill>
          </a:ln>
        </p:spPr>
      </p:pic>
      <p:pic>
        <p:nvPicPr>
          <p:cNvPr id="8" name="Picture 7">
            <a:extLst>
              <a:ext uri="{FF2B5EF4-FFF2-40B4-BE49-F238E27FC236}">
                <a16:creationId xmlns:a16="http://schemas.microsoft.com/office/drawing/2014/main" id="{1E09D9B5-4964-FAAC-DBDE-972B1C75024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238551" y="1828800"/>
            <a:ext cx="3179617" cy="4114800"/>
          </a:xfrm>
          <a:prstGeom prst="rect">
            <a:avLst/>
          </a:prstGeom>
          <a:ln>
            <a:solidFill>
              <a:schemeClr val="tx1"/>
            </a:solidFill>
          </a:ln>
        </p:spPr>
      </p:pic>
      <p:pic>
        <p:nvPicPr>
          <p:cNvPr id="12" name="Picture 11">
            <a:extLst>
              <a:ext uri="{FF2B5EF4-FFF2-40B4-BE49-F238E27FC236}">
                <a16:creationId xmlns:a16="http://schemas.microsoft.com/office/drawing/2014/main" id="{E257E6E3-C622-E277-20FC-3E549570746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526799" y="1828800"/>
            <a:ext cx="3179617" cy="4114800"/>
          </a:xfrm>
          <a:prstGeom prst="rect">
            <a:avLst/>
          </a:prstGeom>
          <a:ln>
            <a:solidFill>
              <a:schemeClr val="tx1"/>
            </a:solidFill>
          </a:ln>
        </p:spPr>
      </p:pic>
    </p:spTree>
    <p:extLst>
      <p:ext uri="{BB962C8B-B14F-4D97-AF65-F5344CB8AC3E}">
        <p14:creationId xmlns:p14="http://schemas.microsoft.com/office/powerpoint/2010/main" val="1459844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E402-47C7-87F7-DABA-77BCE7C68C12}"/>
              </a:ext>
            </a:extLst>
          </p:cNvPr>
          <p:cNvSpPr>
            <a:spLocks noGrp="1"/>
          </p:cNvSpPr>
          <p:nvPr>
            <p:ph type="title"/>
          </p:nvPr>
        </p:nvSpPr>
        <p:spPr/>
        <p:txBody>
          <a:bodyPr/>
          <a:lstStyle/>
          <a:p>
            <a:r>
              <a:rPr lang="en-US"/>
              <a:t>Sharing TFI Data</a:t>
            </a:r>
          </a:p>
        </p:txBody>
      </p:sp>
      <p:pic>
        <p:nvPicPr>
          <p:cNvPr id="1026" name="Picture 2">
            <a:extLst>
              <a:ext uri="{FF2B5EF4-FFF2-40B4-BE49-F238E27FC236}">
                <a16:creationId xmlns:a16="http://schemas.microsoft.com/office/drawing/2014/main" id="{5D9D812E-5A94-BAB9-891E-33B55421CA9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69365" y="1813587"/>
            <a:ext cx="7253269" cy="44872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457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9043-EE00-18FA-C0EE-F3F002D6C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107FB8-2F60-498C-1F79-66BAB5BDC471}"/>
              </a:ext>
            </a:extLst>
          </p:cNvPr>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08FB6818-B87E-EF6B-CEE4-8F2FB470009B}"/>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3">
            <a:extLst>
              <a:ext uri="{FF2B5EF4-FFF2-40B4-BE49-F238E27FC236}">
                <a16:creationId xmlns:a16="http://schemas.microsoft.com/office/drawing/2014/main" id="{724CBCB8-8CA2-7490-22B8-36CD0FAD6E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7">
            <a:extLst>
              <a:ext uri="{FF2B5EF4-FFF2-40B4-BE49-F238E27FC236}">
                <a16:creationId xmlns:a16="http://schemas.microsoft.com/office/drawing/2014/main" id="{135CFCCB-4F2F-4C67-91EC-D85C12C3EB82}"/>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5AB82587-5B2C-F000-B131-73CEC0E30F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B69B559A-40E6-76C5-32B2-AFA5CD7C187E}"/>
                </a:ext>
              </a:extLst>
            </p:cNvPr>
            <p:cNvSpPr/>
            <p:nvPr/>
          </p:nvSpPr>
          <p:spPr>
            <a:xfrm>
              <a:off x="6654604" y="4530511"/>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868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03255" cy="380794"/>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Discuss</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03255"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r>
              <a:rPr lang="en-US" sz="2400"/>
              <a:t>Locate your school’s Social Validity and Treatment Integrity Data </a:t>
            </a:r>
          </a:p>
          <a:p>
            <a:pPr marL="0" indent="0">
              <a:buNone/>
            </a:pPr>
            <a:r>
              <a:rPr lang="en-US" sz="1800"/>
              <a:t>(e.g.,Ci3T Implementation Report, Ci3T Treatment Integrity: Direct Observation Report, Tiered Fidelity Inventory)</a:t>
            </a:r>
          </a:p>
          <a:p>
            <a:pPr marL="0" indent="0">
              <a:buNone/>
            </a:pPr>
            <a:r>
              <a:rPr lang="en-US" sz="2400"/>
              <a:t>2) Review data and:</a:t>
            </a:r>
          </a:p>
          <a:p>
            <a:pPr marL="519113" indent="-285750">
              <a:buFont typeface="Arial" panose="020B0604020202020204" pitchFamily="34" charset="0"/>
              <a:buChar char="•"/>
            </a:pPr>
            <a:r>
              <a:rPr lang="en-US" sz="2000"/>
              <a:t>Highlight successes</a:t>
            </a:r>
          </a:p>
          <a:p>
            <a:pPr marL="519113" indent="-285750">
              <a:buFont typeface="Arial" panose="020B0604020202020204" pitchFamily="34" charset="0"/>
              <a:buChar char="•"/>
            </a:pPr>
            <a:r>
              <a:rPr lang="en-US" sz="2000"/>
              <a:t>Discuss concerns and identify areas of focus</a:t>
            </a:r>
          </a:p>
          <a:p>
            <a:pPr marL="519113" indent="-285750">
              <a:buFont typeface="Arial" panose="020B0604020202020204" pitchFamily="34" charset="0"/>
              <a:buChar char="•"/>
            </a:pPr>
            <a:r>
              <a:rPr lang="en-US" sz="2000"/>
              <a:t>Use HO </a:t>
            </a:r>
            <a:r>
              <a:rPr lang="en-US" sz="2000" i="1"/>
              <a:t>Working with Treatment Integrity and Social Validity Data</a:t>
            </a:r>
            <a:br>
              <a:rPr lang="en-US" sz="2000" i="1"/>
            </a:br>
            <a:r>
              <a:rPr lang="en-US" sz="2000"/>
              <a:t>to record plans for addressing these focus areas</a:t>
            </a:r>
          </a:p>
        </p:txBody>
      </p:sp>
      <p:pic>
        <p:nvPicPr>
          <p:cNvPr id="28" name="20">
            <a:extLst>
              <a:ext uri="{FF2B5EF4-FFF2-40B4-BE49-F238E27FC236}">
                <a16:creationId xmlns:a16="http://schemas.microsoft.com/office/drawing/2014/main" id="{B34DC47A-237B-427B-4606-6D0744B692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0" name="19">
            <a:extLst>
              <a:ext uri="{FF2B5EF4-FFF2-40B4-BE49-F238E27FC236}">
                <a16:creationId xmlns:a16="http://schemas.microsoft.com/office/drawing/2014/main" id="{80BA17ED-62FF-598E-5CD2-36B7499C54D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1" name="18">
            <a:extLst>
              <a:ext uri="{FF2B5EF4-FFF2-40B4-BE49-F238E27FC236}">
                <a16:creationId xmlns:a16="http://schemas.microsoft.com/office/drawing/2014/main" id="{B50E320A-A29C-31FE-E870-F048AAFFB59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2" name="17">
            <a:extLst>
              <a:ext uri="{FF2B5EF4-FFF2-40B4-BE49-F238E27FC236}">
                <a16:creationId xmlns:a16="http://schemas.microsoft.com/office/drawing/2014/main" id="{DC9E8A90-F5FA-3ED4-F3E7-D1EE7ABC281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3" name="16">
            <a:extLst>
              <a:ext uri="{FF2B5EF4-FFF2-40B4-BE49-F238E27FC236}">
                <a16:creationId xmlns:a16="http://schemas.microsoft.com/office/drawing/2014/main" id="{9096EFED-18B8-7CCE-C372-6B8F78E9F56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4" name="Picture 47">
            <a:extLst>
              <a:ext uri="{FF2B5EF4-FFF2-40B4-BE49-F238E27FC236}">
                <a16:creationId xmlns:a16="http://schemas.microsoft.com/office/drawing/2014/main" id="{339DDF12-E6A5-0CFF-A405-33FC9DE0C0A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5" name="Picture 51">
            <a:extLst>
              <a:ext uri="{FF2B5EF4-FFF2-40B4-BE49-F238E27FC236}">
                <a16:creationId xmlns:a16="http://schemas.microsoft.com/office/drawing/2014/main" id="{41CE3A31-6C44-9AF6-69F7-8DFF3C07CC0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6" name="Picture 50">
            <a:extLst>
              <a:ext uri="{FF2B5EF4-FFF2-40B4-BE49-F238E27FC236}">
                <a16:creationId xmlns:a16="http://schemas.microsoft.com/office/drawing/2014/main" id="{9A11BD95-B0B6-8FBB-88F5-C3030FDDD44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7" name="Picture 49">
            <a:extLst>
              <a:ext uri="{FF2B5EF4-FFF2-40B4-BE49-F238E27FC236}">
                <a16:creationId xmlns:a16="http://schemas.microsoft.com/office/drawing/2014/main" id="{062BF549-B9C1-444C-4E66-28824B2CF00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8" name="Picture 48">
            <a:extLst>
              <a:ext uri="{FF2B5EF4-FFF2-40B4-BE49-F238E27FC236}">
                <a16:creationId xmlns:a16="http://schemas.microsoft.com/office/drawing/2014/main" id="{DC4CDF22-B871-177A-F52F-6DD2A377244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9" name="Picture 42">
            <a:extLst>
              <a:ext uri="{FF2B5EF4-FFF2-40B4-BE49-F238E27FC236}">
                <a16:creationId xmlns:a16="http://schemas.microsoft.com/office/drawing/2014/main" id="{24F3F3EF-F5BF-AA2B-2F2E-63920A933EA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0" name="Picture 46">
            <a:extLst>
              <a:ext uri="{FF2B5EF4-FFF2-40B4-BE49-F238E27FC236}">
                <a16:creationId xmlns:a16="http://schemas.microsoft.com/office/drawing/2014/main" id="{0010DB39-A03E-49E6-21CB-D64DFC2388A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1" name="Picture 45">
            <a:extLst>
              <a:ext uri="{FF2B5EF4-FFF2-40B4-BE49-F238E27FC236}">
                <a16:creationId xmlns:a16="http://schemas.microsoft.com/office/drawing/2014/main" id="{4A986979-4051-B52F-39BA-4A422C6EDD2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2" name="Picture 44">
            <a:extLst>
              <a:ext uri="{FF2B5EF4-FFF2-40B4-BE49-F238E27FC236}">
                <a16:creationId xmlns:a16="http://schemas.microsoft.com/office/drawing/2014/main" id="{F1BDBCB2-B147-141B-2C16-97C99B95C37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3" name="Picture 43">
            <a:extLst>
              <a:ext uri="{FF2B5EF4-FFF2-40B4-BE49-F238E27FC236}">
                <a16:creationId xmlns:a16="http://schemas.microsoft.com/office/drawing/2014/main" id="{54629DA6-A010-3FF3-16C5-923CFF2771C2}"/>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4" name="Picture 43">
            <a:extLst>
              <a:ext uri="{FF2B5EF4-FFF2-40B4-BE49-F238E27FC236}">
                <a16:creationId xmlns:a16="http://schemas.microsoft.com/office/drawing/2014/main" id="{5819C4C5-553C-D446-83D7-1A8956088CF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5" name="Picture 40">
            <a:extLst>
              <a:ext uri="{FF2B5EF4-FFF2-40B4-BE49-F238E27FC236}">
                <a16:creationId xmlns:a16="http://schemas.microsoft.com/office/drawing/2014/main" id="{65213E99-3AEB-5044-F061-450EB75D92BF}"/>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6" name="Picture 39">
            <a:extLst>
              <a:ext uri="{FF2B5EF4-FFF2-40B4-BE49-F238E27FC236}">
                <a16:creationId xmlns:a16="http://schemas.microsoft.com/office/drawing/2014/main" id="{FDF4CA9D-D2AB-5414-8EBD-F6088588BC3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7" name="Picture 46">
            <a:extLst>
              <a:ext uri="{FF2B5EF4-FFF2-40B4-BE49-F238E27FC236}">
                <a16:creationId xmlns:a16="http://schemas.microsoft.com/office/drawing/2014/main" id="{475B519D-7A05-A0CD-A13F-BA15E98A4A97}"/>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8" name="Picture 33">
            <a:extLst>
              <a:ext uri="{FF2B5EF4-FFF2-40B4-BE49-F238E27FC236}">
                <a16:creationId xmlns:a16="http://schemas.microsoft.com/office/drawing/2014/main" id="{DB081613-5CFB-BB78-53DC-394EB6A9F329}"/>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9" name="Picture 36">
            <a:extLst>
              <a:ext uri="{FF2B5EF4-FFF2-40B4-BE49-F238E27FC236}">
                <a16:creationId xmlns:a16="http://schemas.microsoft.com/office/drawing/2014/main" id="{2CCED7B6-3C41-82BA-1EF1-ED3165BCC99A}"/>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50" name="Picture 32">
            <a:extLst>
              <a:ext uri="{FF2B5EF4-FFF2-40B4-BE49-F238E27FC236}">
                <a16:creationId xmlns:a16="http://schemas.microsoft.com/office/drawing/2014/main" id="{22D7B17B-90A8-C617-4F2A-99FC55410C92}"/>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53" name="Picture 52">
            <a:extLst>
              <a:ext uri="{FF2B5EF4-FFF2-40B4-BE49-F238E27FC236}">
                <a16:creationId xmlns:a16="http://schemas.microsoft.com/office/drawing/2014/main" id="{396DF810-E37F-1B94-5ED6-14E38A0184F7}"/>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1407669" y="4674972"/>
            <a:ext cx="1576798" cy="2036618"/>
          </a:xfrm>
          <a:prstGeom prst="rect">
            <a:avLst/>
          </a:prstGeom>
          <a:ln>
            <a:solidFill>
              <a:schemeClr val="tx1"/>
            </a:solidFill>
          </a:ln>
        </p:spPr>
      </p:pic>
      <p:pic>
        <p:nvPicPr>
          <p:cNvPr id="52" name="Picture 51" descr="Graphical user interface, application&#10;&#10;Description automatically generated">
            <a:extLst>
              <a:ext uri="{FF2B5EF4-FFF2-40B4-BE49-F238E27FC236}">
                <a16:creationId xmlns:a16="http://schemas.microsoft.com/office/drawing/2014/main" id="{931BF646-75F4-6C41-D8D8-16D5989D4891}"/>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8600153" y="4779330"/>
            <a:ext cx="2647711" cy="143629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4" name="Picture 53" descr="A picture containing text, measuring stick&#10;&#10;Description automatically generated">
            <a:extLst>
              <a:ext uri="{FF2B5EF4-FFF2-40B4-BE49-F238E27FC236}">
                <a16:creationId xmlns:a16="http://schemas.microsoft.com/office/drawing/2014/main" id="{7A423553-BC9A-9EFA-6727-02A2CB34D9C3}"/>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224410" y="1845250"/>
            <a:ext cx="1103871" cy="1428413"/>
          </a:xfrm>
          <a:prstGeom prst="rect">
            <a:avLst/>
          </a:prstGeom>
          <a:ln>
            <a:solidFill>
              <a:schemeClr val="tx1"/>
            </a:solidFill>
          </a:ln>
        </p:spPr>
      </p:pic>
      <p:pic>
        <p:nvPicPr>
          <p:cNvPr id="55" name="Picture 54">
            <a:extLst>
              <a:ext uri="{FF2B5EF4-FFF2-40B4-BE49-F238E27FC236}">
                <a16:creationId xmlns:a16="http://schemas.microsoft.com/office/drawing/2014/main" id="{2B296DB7-F137-89A3-70D5-30F6689B4BF6}"/>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10443458" y="1846488"/>
            <a:ext cx="1103778" cy="1428413"/>
          </a:xfrm>
          <a:prstGeom prst="rect">
            <a:avLst/>
          </a:prstGeom>
          <a:ln>
            <a:solidFill>
              <a:schemeClr val="tx1"/>
            </a:solidFill>
          </a:ln>
        </p:spPr>
      </p:pic>
      <p:pic>
        <p:nvPicPr>
          <p:cNvPr id="56" name="Picture 55">
            <a:extLst>
              <a:ext uri="{FF2B5EF4-FFF2-40B4-BE49-F238E27FC236}">
                <a16:creationId xmlns:a16="http://schemas.microsoft.com/office/drawing/2014/main" id="{F0B7EAA1-5636-A3F8-84F3-6CBFD6189CED}"/>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9833981" y="2795287"/>
            <a:ext cx="1103778" cy="1428418"/>
          </a:xfrm>
          <a:prstGeom prst="rect">
            <a:avLst/>
          </a:prstGeom>
          <a:ln>
            <a:solidFill>
              <a:schemeClr val="tx1"/>
            </a:solidFill>
          </a:ln>
        </p:spPr>
      </p:pic>
      <p:pic>
        <p:nvPicPr>
          <p:cNvPr id="51" name="Picture 50" descr="Table&#10;&#10;Description automatically generated">
            <a:extLst>
              <a:ext uri="{FF2B5EF4-FFF2-40B4-BE49-F238E27FC236}">
                <a16:creationId xmlns:a16="http://schemas.microsoft.com/office/drawing/2014/main" id="{23CE7101-E5C0-B980-47A1-A4880C458CE1}"/>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0605901" y="5050040"/>
            <a:ext cx="1283925" cy="1661550"/>
          </a:xfrm>
          <a:prstGeom prst="rect">
            <a:avLst/>
          </a:prstGeom>
          <a:ln>
            <a:solidFill>
              <a:schemeClr val="tx1"/>
            </a:solidFill>
          </a:ln>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33"/>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35"/>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36"/>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37"/>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38"/>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39"/>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40"/>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41"/>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42"/>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43"/>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44"/>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45"/>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46"/>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47"/>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48"/>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49"/>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6D849-EE6F-3683-3AD3-B7C987B6358D}"/>
              </a:ext>
            </a:extLst>
          </p:cNvPr>
          <p:cNvSpPr>
            <a:spLocks noGrp="1"/>
          </p:cNvSpPr>
          <p:nvPr>
            <p:ph type="title"/>
          </p:nvPr>
        </p:nvSpPr>
        <p:spPr>
          <a:xfrm>
            <a:off x="831850" y="1165452"/>
            <a:ext cx="7941274" cy="2852737"/>
          </a:xfrm>
        </p:spPr>
        <p:txBody>
          <a:bodyPr/>
          <a:lstStyle/>
          <a:p>
            <a:r>
              <a:rPr lang="en-US"/>
              <a:t>Procedures for Monitoring</a:t>
            </a:r>
          </a:p>
        </p:txBody>
      </p:sp>
      <p:sp>
        <p:nvSpPr>
          <p:cNvPr id="5" name="Text Placeholder 4">
            <a:extLst>
              <a:ext uri="{FF2B5EF4-FFF2-40B4-BE49-F238E27FC236}">
                <a16:creationId xmlns:a16="http://schemas.microsoft.com/office/drawing/2014/main" id="{62B931FD-3939-9508-7318-341DDD8B292D}"/>
              </a:ext>
            </a:extLst>
          </p:cNvPr>
          <p:cNvSpPr>
            <a:spLocks noGrp="1"/>
          </p:cNvSpPr>
          <p:nvPr>
            <p:ph type="body" idx="1"/>
          </p:nvPr>
        </p:nvSpPr>
        <p:spPr>
          <a:xfrm>
            <a:off x="840921" y="4027034"/>
            <a:ext cx="8262274" cy="1500187"/>
          </a:xfrm>
        </p:spPr>
        <p:txBody>
          <a:bodyPr>
            <a:normAutofit/>
          </a:bodyPr>
          <a:lstStyle/>
          <a:p>
            <a:r>
              <a:rPr lang="en-US" sz="2200"/>
              <a:t>Review your School’s Social Validity &amp; Treatment Integrity Data</a:t>
            </a:r>
          </a:p>
          <a:p>
            <a:r>
              <a:rPr lang="en-US" sz="2200" b="1"/>
              <a:t>Review your School’s Winter Screening Data</a:t>
            </a:r>
          </a:p>
        </p:txBody>
      </p:sp>
      <p:sp>
        <p:nvSpPr>
          <p:cNvPr id="3" name="Rectangle">
            <a:extLst>
              <a:ext uri="{FF2B5EF4-FFF2-40B4-BE49-F238E27FC236}">
                <a16:creationId xmlns:a16="http://schemas.microsoft.com/office/drawing/2014/main" id="{814ABB5D-6348-F21A-4227-58F73B6C82A6}"/>
              </a:ext>
            </a:extLst>
          </p:cNvPr>
          <p:cNvSpPr/>
          <p:nvPr/>
        </p:nvSpPr>
        <p:spPr>
          <a:xfrm>
            <a:off x="1647598" y="5119467"/>
            <a:ext cx="9223602" cy="1540095"/>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cs typeface="Arial"/>
              </a:rPr>
              <a:t>1.18 USING SCHOOL AND COMMUNITY DATA TO INFORM TIER1</a:t>
            </a:r>
          </a:p>
          <a:p>
            <a:r>
              <a:rPr lang="en-US" sz="1400" dirty="0">
                <a:solidFill>
                  <a:schemeClr val="bg1"/>
                </a:solidFill>
              </a:rPr>
              <a:t>Tier 1 leadership team has regular access to and uses a variety of additional schoolwide (e.g., school climate surveys, attendance, nurse or counselor visit logs, universal screening) and community data sources (e.g., community resource profiles, basic needs [e.g., food and housing], health care access, community events), to develop and regularly re-evaluate a profile of overall strengths and needs that informs the development and delivery of equitable Tier 1 foundational and classroom practices (items 1.4-1.10).</a:t>
            </a:r>
          </a:p>
        </p:txBody>
      </p:sp>
      <p:pic>
        <p:nvPicPr>
          <p:cNvPr id="6" name="Picture 5" descr="Tiered Fidelity Inventory (TFI) Manual - Version 3">
            <a:extLst>
              <a:ext uri="{FF2B5EF4-FFF2-40B4-BE49-F238E27FC236}">
                <a16:creationId xmlns:a16="http://schemas.microsoft.com/office/drawing/2014/main" id="{8C50B2FE-CA89-D5A8-2779-C78B39F376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42316" y="4830762"/>
            <a:ext cx="1410268" cy="1828800"/>
          </a:xfrm>
          <a:prstGeom prst="rect">
            <a:avLst/>
          </a:prstGeom>
        </p:spPr>
      </p:pic>
    </p:spTree>
    <p:extLst>
      <p:ext uri="{BB962C8B-B14F-4D97-AF65-F5344CB8AC3E}">
        <p14:creationId xmlns:p14="http://schemas.microsoft.com/office/powerpoint/2010/main" val="355117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2225-99E2-4853-7050-959E0BE52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B7ED8-834D-FED9-BB04-A3B83792A738}"/>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0602FC96-406A-A8FB-0A13-D059C83850B4}"/>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winter screening data at the school- and classroom-level to identify successes and focus areas relative to Ci3T implementation.</a:t>
            </a:r>
          </a:p>
          <a:p>
            <a:pPr marL="457200" marR="0" lvl="0" indent="-457200">
              <a:lnSpc>
                <a:spcPct val="100000"/>
              </a:lnSpc>
              <a:spcBef>
                <a:spcPts val="0"/>
              </a:spcBef>
              <a:spcAft>
                <a:spcPts val="0"/>
              </a:spcAft>
              <a:buFont typeface="+mj-lt"/>
              <a:buAutoNum type="arabicPeriod"/>
            </a:pPr>
            <a:endParaRPr lang="en-US" sz="1600"/>
          </a:p>
          <a:p>
            <a:pPr marL="342900" indent="-342900">
              <a:lnSpc>
                <a:spcPct val="100000"/>
              </a:lnSpc>
              <a:spcBef>
                <a:spcPts val="0"/>
              </a:spcBef>
              <a:buFont typeface="+mj-lt"/>
              <a:buAutoNum type="arabicPeriod"/>
            </a:pPr>
            <a:r>
              <a:rPr lang="en-US" sz="2600"/>
              <a:t>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winter screening data. </a:t>
            </a:r>
          </a:p>
        </p:txBody>
      </p:sp>
      <p:pic>
        <p:nvPicPr>
          <p:cNvPr id="5" name="Picture 4" descr="A screenshot of a computer&#10;&#10;Description automatically generated">
            <a:extLst>
              <a:ext uri="{FF2B5EF4-FFF2-40B4-BE49-F238E27FC236}">
                <a16:creationId xmlns:a16="http://schemas.microsoft.com/office/drawing/2014/main" id="{8475F389-EC7D-01A7-0E86-4386F4EC6A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
        <p:nvSpPr>
          <p:cNvPr id="4" name="Rectangle 3">
            <a:extLst>
              <a:ext uri="{FF2B5EF4-FFF2-40B4-BE49-F238E27FC236}">
                <a16:creationId xmlns:a16="http://schemas.microsoft.com/office/drawing/2014/main" id="{9D4E60E9-9CF6-45DC-BDD7-68C6D3553225}"/>
              </a:ext>
            </a:extLst>
          </p:cNvPr>
          <p:cNvSpPr/>
          <p:nvPr/>
        </p:nvSpPr>
        <p:spPr>
          <a:xfrm>
            <a:off x="838200" y="1539642"/>
            <a:ext cx="10808368" cy="1726072"/>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731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669791-B09D-A173-8200-ABF8E5C784E8}"/>
              </a:ext>
            </a:extLst>
          </p:cNvPr>
          <p:cNvSpPr txBox="1"/>
          <p:nvPr/>
        </p:nvSpPr>
        <p:spPr>
          <a:xfrm>
            <a:off x="6517944" y="5843730"/>
            <a:ext cx="2347117" cy="584775"/>
          </a:xfrm>
          <a:prstGeom prst="rect">
            <a:avLst/>
          </a:prstGeom>
          <a:noFill/>
        </p:spPr>
        <p:txBody>
          <a:bodyPr wrap="none" rtlCol="0">
            <a:spAutoFit/>
          </a:bodyPr>
          <a:lstStyle/>
          <a:p>
            <a:r>
              <a:rPr lang="en-US" sz="3200">
                <a:solidFill>
                  <a:schemeClr val="tx2"/>
                </a:solidFill>
              </a:rPr>
              <a:t>for behavior</a:t>
            </a:r>
          </a:p>
        </p:txBody>
      </p:sp>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98120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5A09957-B873-4686-A463-F5135D02C7D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57115" y="2291728"/>
            <a:ext cx="1601535" cy="2073416"/>
          </a:xfrm>
          <a:prstGeom prst="rect">
            <a:avLst/>
          </a:prstGeom>
          <a:ln w="6350">
            <a:solidFill>
              <a:schemeClr val="tx1">
                <a:lumMod val="50000"/>
                <a:lumOff val="50000"/>
              </a:schemeClr>
            </a:solidFill>
          </a:ln>
        </p:spPr>
      </p:pic>
      <p:pic>
        <p:nvPicPr>
          <p:cNvPr id="3" name="Picture 2">
            <a:extLst>
              <a:ext uri="{FF2B5EF4-FFF2-40B4-BE49-F238E27FC236}">
                <a16:creationId xmlns:a16="http://schemas.microsoft.com/office/drawing/2014/main" id="{3BBFC1AA-EFA0-0A9B-7069-C384CEE5CF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48800" y="5224109"/>
            <a:ext cx="2590582" cy="1466568"/>
          </a:xfrm>
          <a:prstGeom prst="rect">
            <a:avLst/>
          </a:prstGeom>
          <a:ln w="6350">
            <a:solidFill>
              <a:schemeClr val="tx1">
                <a:lumMod val="50000"/>
                <a:lumOff val="50000"/>
              </a:schemeClr>
            </a:solidFill>
          </a:ln>
        </p:spPr>
      </p:pic>
      <p:pic>
        <p:nvPicPr>
          <p:cNvPr id="6" name="Picture 5">
            <a:hlinkClick r:id="rId10"/>
            <a:extLst>
              <a:ext uri="{FF2B5EF4-FFF2-40B4-BE49-F238E27FC236}">
                <a16:creationId xmlns:a16="http://schemas.microsoft.com/office/drawing/2014/main" id="{9C5782F8-C9F0-1D0E-2C03-D708AABB0D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74119" y="1430440"/>
            <a:ext cx="1739944" cy="2633704"/>
          </a:xfrm>
          <a:prstGeom prst="rect">
            <a:avLst/>
          </a:prstGeom>
          <a:ln>
            <a:solidFill>
              <a:schemeClr val="tx1"/>
            </a:solidFill>
          </a:ln>
        </p:spPr>
      </p:pic>
      <p:sp>
        <p:nvSpPr>
          <p:cNvPr id="9" name="Websites" hidden="1">
            <a:extLst>
              <a:ext uri="{FF2B5EF4-FFF2-40B4-BE49-F238E27FC236}">
                <a16:creationId xmlns:a16="http://schemas.microsoft.com/office/drawing/2014/main" id="{76C90D6D-2E52-5BDA-E966-D00047FFE5AB}"/>
              </a:ext>
            </a:extLst>
          </p:cNvPr>
          <p:cNvSpPr txBox="1"/>
          <p:nvPr/>
        </p:nvSpPr>
        <p:spPr>
          <a:xfrm>
            <a:off x="10222859" y="4064144"/>
            <a:ext cx="1816523" cy="1138773"/>
          </a:xfrm>
          <a:prstGeom prst="rect">
            <a:avLst/>
          </a:prstGeom>
          <a:noFill/>
        </p:spPr>
        <p:txBody>
          <a:bodyPr wrap="none" rtlCol="0">
            <a:spAutoFit/>
          </a:bodyPr>
          <a:lstStyle/>
          <a:p>
            <a:r>
              <a:rPr lang="en-US" sz="1600"/>
              <a:t>ci3t.org/measures</a:t>
            </a:r>
          </a:p>
          <a:p>
            <a:endParaRPr lang="en-US"/>
          </a:p>
          <a:p>
            <a:endParaRPr lang="en-US"/>
          </a:p>
          <a:p>
            <a:r>
              <a:rPr lang="en-US" sz="1600"/>
              <a:t>ci3t.org/screening</a:t>
            </a:r>
          </a:p>
        </p:txBody>
      </p:sp>
      <p:sp>
        <p:nvSpPr>
          <p:cNvPr id="4" name="Rectangle 3">
            <a:extLst>
              <a:ext uri="{FF2B5EF4-FFF2-40B4-BE49-F238E27FC236}">
                <a16:creationId xmlns:a16="http://schemas.microsoft.com/office/drawing/2014/main" id="{256A9C8F-02C7-4F40-EBE5-7C9B47CF6B3F}"/>
              </a:ext>
            </a:extLst>
          </p:cNvPr>
          <p:cNvSpPr/>
          <p:nvPr/>
        </p:nvSpPr>
        <p:spPr>
          <a:xfrm>
            <a:off x="1238032" y="4966184"/>
            <a:ext cx="10801350" cy="176375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07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CC6C-2968-5366-8D3A-83E116A2BE01}"/>
              </a:ext>
            </a:extLst>
          </p:cNvPr>
          <p:cNvSpPr>
            <a:spLocks noGrp="1"/>
          </p:cNvSpPr>
          <p:nvPr>
            <p:ph type="title"/>
          </p:nvPr>
        </p:nvSpPr>
        <p:spPr/>
        <p:txBody>
          <a:bodyPr/>
          <a:lstStyle/>
          <a:p>
            <a:r>
              <a:rPr lang="en-US"/>
              <a:t>Behavior Screening</a:t>
            </a:r>
          </a:p>
        </p:txBody>
      </p:sp>
      <p:pic>
        <p:nvPicPr>
          <p:cNvPr id="5" name="Content Placeholder 4" descr="A person smiling while building a structure&#10;&#10;Description automatically generated">
            <a:extLst>
              <a:ext uri="{FF2B5EF4-FFF2-40B4-BE49-F238E27FC236}">
                <a16:creationId xmlns:a16="http://schemas.microsoft.com/office/drawing/2014/main" id="{532F4539-2EF8-02B1-8F10-70A2620101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82571" y="1690687"/>
            <a:ext cx="3107943" cy="4856163"/>
          </a:xfrm>
        </p:spPr>
      </p:pic>
      <p:pic>
        <p:nvPicPr>
          <p:cNvPr id="7" name="Picture 6" descr="A hand holding a flashlight&#10;&#10;Description automatically generated">
            <a:extLst>
              <a:ext uri="{FF2B5EF4-FFF2-40B4-BE49-F238E27FC236}">
                <a16:creationId xmlns:a16="http://schemas.microsoft.com/office/drawing/2014/main" id="{1DF6B255-BCBC-2120-9FAE-A26D1351F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8139" y="1690687"/>
            <a:ext cx="3107943" cy="4856163"/>
          </a:xfrm>
          <a:prstGeom prst="rect">
            <a:avLst/>
          </a:prstGeom>
        </p:spPr>
      </p:pic>
    </p:spTree>
    <p:extLst>
      <p:ext uri="{BB962C8B-B14F-4D97-AF65-F5344CB8AC3E}">
        <p14:creationId xmlns:p14="http://schemas.microsoft.com/office/powerpoint/2010/main" val="2782426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1EB-B920-1AC0-AB3B-37E0CA53F7F0}"/>
              </a:ext>
            </a:extLst>
          </p:cNvPr>
          <p:cNvSpPr>
            <a:spLocks noGrp="1"/>
          </p:cNvSpPr>
          <p:nvPr>
            <p:ph type="title"/>
          </p:nvPr>
        </p:nvSpPr>
        <p:spPr/>
        <p:txBody>
          <a:bodyPr/>
          <a:lstStyle/>
          <a:p>
            <a:r>
              <a:rPr lang="en-US"/>
              <a:t>Systematic Behavior Screening</a:t>
            </a:r>
          </a:p>
        </p:txBody>
      </p:sp>
      <p:pic>
        <p:nvPicPr>
          <p:cNvPr id="7" name="Picture 6" descr="A diagram of a variety of objects&#10;&#10;Description automatically generated with medium confidence">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0688"/>
            <a:ext cx="3153109" cy="4081694"/>
          </a:xfrm>
          <a:prstGeom prst="rect">
            <a:avLst/>
          </a:prstGeom>
          <a:ln>
            <a:solidFill>
              <a:schemeClr val="tx2"/>
            </a:solidFill>
          </a:ln>
        </p:spPr>
      </p:pic>
      <p:pic>
        <p:nvPicPr>
          <p:cNvPr id="8" name="Content Placeholder 4" descr="A person smiling while building a structure&#10;&#10;Description automatically generated">
            <a:extLst>
              <a:ext uri="{FF2B5EF4-FFF2-40B4-BE49-F238E27FC236}">
                <a16:creationId xmlns:a16="http://schemas.microsoft.com/office/drawing/2014/main" id="{F8824F50-7AFD-6243-92F9-34B23C9A3C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73438" y="3175"/>
            <a:ext cx="914400" cy="1428750"/>
          </a:xfrm>
          <a:prstGeom prst="rect">
            <a:avLst/>
          </a:prstGeom>
        </p:spPr>
      </p:pic>
      <p:pic>
        <p:nvPicPr>
          <p:cNvPr id="9" name="Picture 8" descr="A hand holding a flashlight&#10;&#10;Description automatically generated">
            <a:extLst>
              <a:ext uri="{FF2B5EF4-FFF2-40B4-BE49-F238E27FC236}">
                <a16:creationId xmlns:a16="http://schemas.microsoft.com/office/drawing/2014/main" id="{F7EB3490-B75A-7B89-37C0-B00A0E2747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7600" y="3175"/>
            <a:ext cx="914400" cy="1428750"/>
          </a:xfrm>
          <a:prstGeom prst="rect">
            <a:avLst/>
          </a:prstGeom>
        </p:spPr>
      </p:pic>
      <p:pic>
        <p:nvPicPr>
          <p:cNvPr id="13" name="Picture 12">
            <a:extLst>
              <a:ext uri="{FF2B5EF4-FFF2-40B4-BE49-F238E27FC236}">
                <a16:creationId xmlns:a16="http://schemas.microsoft.com/office/drawing/2014/main" id="{B2A0E3AD-42C1-C44C-E2DC-80FBD4CE7E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1804" y="1690688"/>
            <a:ext cx="4292310" cy="2426088"/>
          </a:xfrm>
          <a:prstGeom prst="rect">
            <a:avLst/>
          </a:prstGeom>
          <a:ln>
            <a:noFill/>
          </a:ln>
        </p:spPr>
      </p:pic>
      <p:pic>
        <p:nvPicPr>
          <p:cNvPr id="15" name="Picture 14" descr="A screen shot of a survey&#10;&#10;Description automatically generated">
            <a:extLst>
              <a:ext uri="{FF2B5EF4-FFF2-40B4-BE49-F238E27FC236}">
                <a16:creationId xmlns:a16="http://schemas.microsoft.com/office/drawing/2014/main" id="{13C5261B-3E39-AAAC-2CB2-163F3CB020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9538" y="1690688"/>
            <a:ext cx="3154036" cy="4081694"/>
          </a:xfrm>
          <a:prstGeom prst="rect">
            <a:avLst/>
          </a:prstGeom>
          <a:ln>
            <a:solidFill>
              <a:schemeClr val="tx1"/>
            </a:solidFill>
          </a:ln>
        </p:spPr>
      </p:pic>
      <p:pic>
        <p:nvPicPr>
          <p:cNvPr id="17" name="Picture 16" descr="A screenshot of a computer&#10;&#10;Description automatically generated">
            <a:extLst>
              <a:ext uri="{FF2B5EF4-FFF2-40B4-BE49-F238E27FC236}">
                <a16:creationId xmlns:a16="http://schemas.microsoft.com/office/drawing/2014/main" id="{C58967AD-4204-EDEF-5C52-B0F5C6030E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1804" y="4375539"/>
            <a:ext cx="4292311" cy="1187171"/>
          </a:xfrm>
          <a:prstGeom prst="rect">
            <a:avLst/>
          </a:prstGeom>
          <a:ln>
            <a:solidFill>
              <a:schemeClr val="tx1"/>
            </a:solidFill>
          </a:ln>
        </p:spPr>
      </p:pic>
    </p:spTree>
    <p:extLst>
      <p:ext uri="{BB962C8B-B14F-4D97-AF65-F5344CB8AC3E}">
        <p14:creationId xmlns:p14="http://schemas.microsoft.com/office/powerpoint/2010/main" val="2175610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variety of objects&#10;&#10;Description automatically generated with medium confidence">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5925" y="159884"/>
            <a:ext cx="8897082" cy="11517257"/>
          </a:xfrm>
          <a:prstGeom prst="rect">
            <a:avLst/>
          </a:prstGeom>
          <a:ln>
            <a:solidFill>
              <a:schemeClr val="tx2"/>
            </a:solidFill>
          </a:ln>
        </p:spPr>
      </p:pic>
    </p:spTree>
    <p:extLst>
      <p:ext uri="{BB962C8B-B14F-4D97-AF65-F5344CB8AC3E}">
        <p14:creationId xmlns:p14="http://schemas.microsoft.com/office/powerpoint/2010/main" val="305013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variety of objects&#10;&#10;Description automatically generated with medium confidence">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5925" y="-4983616"/>
            <a:ext cx="8897082" cy="11517257"/>
          </a:xfrm>
          <a:prstGeom prst="rect">
            <a:avLst/>
          </a:prstGeom>
          <a:ln>
            <a:solidFill>
              <a:schemeClr val="tx2"/>
            </a:solidFill>
          </a:ln>
        </p:spPr>
      </p:pic>
    </p:spTree>
    <p:extLst>
      <p:ext uri="{BB962C8B-B14F-4D97-AF65-F5344CB8AC3E}">
        <p14:creationId xmlns:p14="http://schemas.microsoft.com/office/powerpoint/2010/main" val="86828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9" descr="A screenshot of the elementary version of the Student Risk Screening Scale - Internalizing and Externalizing ">
            <a:extLst>
              <a:ext uri="{FF2B5EF4-FFF2-40B4-BE49-F238E27FC236}">
                <a16:creationId xmlns:a16="http://schemas.microsoft.com/office/drawing/2014/main" id="{203C82A0-FF8C-F2AF-E45F-44E1965D3BF2}"/>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3480625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8" descr="A screenshot of the middle and high school version of the Student Risk Screening Scale - Internalizing and Externalizing ">
            <a:extLst>
              <a:ext uri="{FF2B5EF4-FFF2-40B4-BE49-F238E27FC236}">
                <a16:creationId xmlns:a16="http://schemas.microsoft.com/office/drawing/2014/main" id="{88EABF6C-2D39-041B-A7E6-7106BCD1A5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360690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63B96C5-6770-A43D-80E0-2B3BDDBEC828}"/>
              </a:ext>
            </a:extLst>
          </p:cNvPr>
          <p:cNvSpPr>
            <a:spLocks noGrp="1"/>
          </p:cNvSpPr>
          <p:nvPr>
            <p:ph type="title"/>
          </p:nvPr>
        </p:nvSpPr>
        <p:spPr>
          <a:xfrm>
            <a:off x="304800" y="283845"/>
            <a:ext cx="11887200" cy="1325563"/>
          </a:xfrm>
        </p:spPr>
        <p:txBody>
          <a:bodyPr>
            <a:normAutofit/>
          </a:bodyPr>
          <a:lstStyle/>
          <a:p>
            <a:r>
              <a:rPr lang="en-US"/>
              <a:t>Ci3T </a:t>
            </a:r>
            <a:r>
              <a:rPr lang="en-US">
                <a:solidFill>
                  <a:schemeClr val="accent5"/>
                </a:solidFill>
              </a:rPr>
              <a:t>Comprehensive</a:t>
            </a:r>
            <a:br>
              <a:rPr lang="en-US"/>
            </a:br>
            <a:r>
              <a:rPr lang="en-US"/>
              <a:t>Professional Learning Plan</a:t>
            </a:r>
          </a:p>
        </p:txBody>
      </p:sp>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2"/>
          <a:stretch>
            <a:fillRect/>
          </a:stretch>
        </p:blipFill>
        <p:spPr>
          <a:xfrm>
            <a:off x="6042025" y="1804987"/>
            <a:ext cx="5988050" cy="3207384"/>
          </a:xfrm>
          <a:prstGeom prst="rect">
            <a:avLst/>
          </a:prstGeom>
        </p:spPr>
      </p:pic>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3"/>
          <a:stretch>
            <a:fillRect/>
          </a:stretch>
        </p:blipFill>
        <p:spPr>
          <a:xfrm>
            <a:off x="152400" y="1709737"/>
            <a:ext cx="5562600" cy="3245484"/>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71047" y="5332646"/>
            <a:ext cx="3442888" cy="1344061"/>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36248" y="2488580"/>
            <a:ext cx="1911350" cy="1447800"/>
          </a:xfrm>
          <a:prstGeom prst="rect">
            <a:avLst/>
          </a:prstGeom>
        </p:spPr>
      </p:pic>
    </p:spTree>
    <p:extLst>
      <p:ext uri="{BB962C8B-B14F-4D97-AF65-F5344CB8AC3E}">
        <p14:creationId xmlns:p14="http://schemas.microsoft.com/office/powerpoint/2010/main" val="598044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FF24-FC7B-4542-85C2-E11E0A35C032}"/>
              </a:ext>
            </a:extLst>
          </p:cNvPr>
          <p:cNvSpPr>
            <a:spLocks noGrp="1"/>
          </p:cNvSpPr>
          <p:nvPr>
            <p:ph type="title"/>
          </p:nvPr>
        </p:nvSpPr>
        <p:spPr/>
        <p:txBody>
          <a:bodyPr/>
          <a:lstStyle/>
          <a:p>
            <a:r>
              <a:rPr lang="en-US" altLang="en-US"/>
              <a:t>SRSS-IE: Cut Scores</a:t>
            </a:r>
            <a:endParaRPr lang="en-US"/>
          </a:p>
        </p:txBody>
      </p:sp>
      <p:sp>
        <p:nvSpPr>
          <p:cNvPr id="8" name="TextBox 9">
            <a:extLst>
              <a:ext uri="{FF2B5EF4-FFF2-40B4-BE49-F238E27FC236}">
                <a16:creationId xmlns:a16="http://schemas.microsoft.com/office/drawing/2014/main" id="{EA556C7D-E246-1345-8D25-CEFC14078C6F}"/>
              </a:ext>
            </a:extLst>
          </p:cNvPr>
          <p:cNvSpPr txBox="1">
            <a:spLocks noChangeArrowheads="1"/>
          </p:cNvSpPr>
          <p:nvPr/>
        </p:nvSpPr>
        <p:spPr bwMode="auto">
          <a:xfrm>
            <a:off x="0" y="5688449"/>
            <a:ext cx="1031064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a:t>
            </a:r>
            <a:r>
              <a:rPr lang="en-US" altLang="en-US" sz="1000" err="1">
                <a:solidFill>
                  <a:srgbClr val="A6A6A6"/>
                </a:solidFill>
                <a:latin typeface="+mn-lt"/>
                <a:ea typeface="MS PGothic" panose="020B0600070205080204" pitchFamily="34" charset="-128"/>
                <a:cs typeface="Times New Roman" panose="02020603050405020304" pitchFamily="18" charset="0"/>
              </a:rPr>
              <a:t>Swogger</a:t>
            </a:r>
            <a:r>
              <a:rPr lang="en-US" altLang="en-US" sz="1000">
                <a:solidFill>
                  <a:srgbClr val="A6A6A6"/>
                </a:solidFill>
                <a:latin typeface="+mn-lt"/>
                <a:ea typeface="MS PGothic" panose="020B0600070205080204" pitchFamily="34" charset="-128"/>
                <a:cs typeface="Times New Roman" panose="02020603050405020304" pitchFamily="18" charset="0"/>
              </a:rPr>
              <a:t>, E. D., Schatschneider, C., Menzies, H., M., &amp; Sanchez, J. (2015). Student risk screening scale for internalizing and externalizing behaviors: Preliminary cut scores to support data-informed decision making.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40,</a:t>
            </a:r>
            <a:r>
              <a:rPr lang="en-US" altLang="en-US" sz="1000">
                <a:solidFill>
                  <a:srgbClr val="A6A6A6"/>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42</a:t>
            </a:r>
            <a:r>
              <a:rPr lang="en-US" altLang="en-US" sz="1000">
                <a:solidFill>
                  <a:srgbClr val="A6A6A6"/>
                </a:solidFill>
                <a:latin typeface="+mn-lt"/>
                <a:ea typeface="MS PGothic" panose="020B0600070205080204" pitchFamily="34" charset="-128"/>
                <a:cs typeface="Times New Roman" panose="02020603050405020304" pitchFamily="18" charset="0"/>
              </a:rPr>
              <a:t>(1), 271-284</a:t>
            </a:r>
          </a:p>
        </p:txBody>
      </p:sp>
      <p:graphicFrame>
        <p:nvGraphicFramePr>
          <p:cNvPr id="19" name="Content Placeholder 18">
            <a:extLst>
              <a:ext uri="{FF2B5EF4-FFF2-40B4-BE49-F238E27FC236}">
                <a16:creationId xmlns:a16="http://schemas.microsoft.com/office/drawing/2014/main" id="{AF913AAE-9952-CD43-AEF3-E248CBE5559A}"/>
              </a:ext>
            </a:extLst>
          </p:cNvPr>
          <p:cNvGraphicFramePr>
            <a:graphicFrameLocks noGrp="1"/>
          </p:cNvGraphicFramePr>
          <p:nvPr>
            <p:ph idx="1"/>
          </p:nvPr>
        </p:nvGraphicFramePr>
        <p:xfrm>
          <a:off x="838200" y="1825624"/>
          <a:ext cx="10515599" cy="2850547"/>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38492">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Elementary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Middle and High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38492">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5808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547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4053C4ED-BA7D-8E45-9317-F9E962913D11}"/>
              </a:ext>
            </a:extLst>
          </p:cNvPr>
          <p:cNvSpPr/>
          <p:nvPr/>
        </p:nvSpPr>
        <p:spPr>
          <a:xfrm>
            <a:off x="6095999" y="1818310"/>
            <a:ext cx="5257800"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F2D7C2-E28F-8B49-8E90-5F9E2BA7D7B8}"/>
              </a:ext>
            </a:extLst>
          </p:cNvPr>
          <p:cNvSpPr/>
          <p:nvPr/>
        </p:nvSpPr>
        <p:spPr>
          <a:xfrm>
            <a:off x="838200" y="1818310"/>
            <a:ext cx="5257799"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9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82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21</a:t>
            </a:r>
          </a:p>
        </p:txBody>
      </p:sp>
      <p:sp>
        <p:nvSpPr>
          <p:cNvPr id="11" name="Rectangle 10">
            <a:extLst>
              <a:ext uri="{FF2B5EF4-FFF2-40B4-BE49-F238E27FC236}">
                <a16:creationId xmlns:a16="http://schemas.microsoft.com/office/drawing/2014/main" id="{CA4B4E3C-684B-4363-A3DA-60E579543B65}"/>
              </a:ext>
            </a:extLst>
          </p:cNvPr>
          <p:cNvSpPr/>
          <p:nvPr/>
        </p:nvSpPr>
        <p:spPr>
          <a:xfrm>
            <a:off x="3180758" y="2893340"/>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3899" y="37355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10" name="Rectangle 9">
            <a:extLst>
              <a:ext uri="{FF2B5EF4-FFF2-40B4-BE49-F238E27FC236}">
                <a16:creationId xmlns:a16="http://schemas.microsoft.com/office/drawing/2014/main" id="{3CD5F843-B179-43AE-9202-B178FF35F915}"/>
              </a:ext>
            </a:extLst>
          </p:cNvPr>
          <p:cNvSpPr/>
          <p:nvPr/>
        </p:nvSpPr>
        <p:spPr>
          <a:xfrm>
            <a:off x="4425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610944"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640897" y="300879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71</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676312" y="369680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491</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772983"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857583"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851375" y="362166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058259" y="18430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058259" y="262648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058259" y="3630170"/>
            <a:ext cx="465147" cy="268887"/>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383</a:t>
            </a:r>
          </a:p>
        </p:txBody>
      </p:sp>
      <p:sp>
        <p:nvSpPr>
          <p:cNvPr id="3" name="Rectangle 11">
            <a:extLst>
              <a:ext uri="{FF2B5EF4-FFF2-40B4-BE49-F238E27FC236}">
                <a16:creationId xmlns:a16="http://schemas.microsoft.com/office/drawing/2014/main" id="{ACBED13E-527C-2402-94F0-A4BB7F1FAE4D}"/>
              </a:ext>
            </a:extLst>
          </p:cNvPr>
          <p:cNvSpPr/>
          <p:nvPr/>
        </p:nvSpPr>
        <p:spPr>
          <a:xfrm>
            <a:off x="4424211"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4" name="Rectangle 14">
            <a:extLst>
              <a:ext uri="{FF2B5EF4-FFF2-40B4-BE49-F238E27FC236}">
                <a16:creationId xmlns:a16="http://schemas.microsoft.com/office/drawing/2014/main" id="{8919B39C-8333-A6B5-88B3-D3E7F8E41876}"/>
              </a:ext>
            </a:extLst>
          </p:cNvPr>
          <p:cNvSpPr/>
          <p:nvPr/>
        </p:nvSpPr>
        <p:spPr>
          <a:xfrm>
            <a:off x="4421471" y="370585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243737"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281746" y="2889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288253" y="3566254"/>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505574" y="183455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542570"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57952" y="36854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1171810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Externalizing </a:t>
            </a:r>
            <a:r>
              <a:rPr lang="en-US" sz="3200"/>
              <a:t>Results – Middle School Grade level</a:t>
            </a:r>
            <a:endParaRPr sz="4000"/>
          </a:p>
        </p:txBody>
      </p:sp>
      <p:graphicFrame>
        <p:nvGraphicFramePr>
          <p:cNvPr id="265" name="Google Shape;265;p41"/>
          <p:cNvGraphicFramePr/>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6</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96</a:t>
                      </a: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68	</a:t>
                      </a:r>
                      <a:endParaRPr sz="2400"/>
                    </a:p>
                    <a:p>
                      <a:pPr marL="0" lvl="0" indent="0" algn="r" rtl="0">
                        <a:spcBef>
                          <a:spcPts val="0"/>
                        </a:spcBef>
                        <a:spcAft>
                          <a:spcPts val="0"/>
                        </a:spcAft>
                        <a:buNone/>
                      </a:pPr>
                      <a:r>
                        <a:rPr lang="en-US" sz="2400"/>
                        <a:t>(70.83%)</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17</a:t>
                      </a:r>
                    </a:p>
                    <a:p>
                      <a:pPr marL="0" lvl="0" indent="0" algn="ctr" rtl="0">
                        <a:spcBef>
                          <a:spcPts val="0"/>
                        </a:spcBef>
                        <a:spcAft>
                          <a:spcPts val="0"/>
                        </a:spcAft>
                        <a:buNone/>
                      </a:pPr>
                      <a:r>
                        <a:rPr lang="en-US" sz="2400"/>
                        <a:t>(17.71%)</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(11.46%)</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79	</a:t>
                      </a:r>
                      <a:endParaRPr sz="2400"/>
                    </a:p>
                    <a:p>
                      <a:pPr marL="0" lvl="0" indent="0" algn="r" rtl="0">
                        <a:spcBef>
                          <a:spcPts val="0"/>
                        </a:spcBef>
                        <a:spcAft>
                          <a:spcPts val="0"/>
                        </a:spcAft>
                        <a:buClr>
                          <a:schemeClr val="dk1"/>
                        </a:buClr>
                        <a:buSzPts val="1100"/>
                        <a:buFont typeface="Arial"/>
                        <a:buNone/>
                      </a:pPr>
                      <a:r>
                        <a:rPr lang="en-US" sz="2400"/>
                        <a:t>(62.70%)</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32</a:t>
                      </a:r>
                    </a:p>
                    <a:p>
                      <a:pPr marL="0" lvl="0" indent="0" algn="ctr" rtl="0">
                        <a:spcBef>
                          <a:spcPts val="0"/>
                        </a:spcBef>
                        <a:spcAft>
                          <a:spcPts val="0"/>
                        </a:spcAft>
                        <a:buNone/>
                      </a:pPr>
                      <a:r>
                        <a:rPr lang="en-US" sz="2400"/>
                        <a:t>(25.40%)</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a:t>
                      </a:r>
                    </a:p>
                    <a:p>
                      <a:pPr marL="0" lvl="0" indent="0" algn="ctr" rtl="0">
                        <a:spcBef>
                          <a:spcPts val="0"/>
                        </a:spcBef>
                        <a:spcAft>
                          <a:spcPts val="0"/>
                        </a:spcAft>
                        <a:buNone/>
                      </a:pPr>
                      <a:r>
                        <a:rPr lang="en-US" sz="2400"/>
                        <a:t>(11.90%)</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79</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48	</a:t>
                      </a:r>
                      <a:endParaRPr sz="2400"/>
                    </a:p>
                    <a:p>
                      <a:pPr marL="0" lvl="0" indent="0" algn="r" rtl="0">
                        <a:spcBef>
                          <a:spcPts val="0"/>
                        </a:spcBef>
                        <a:spcAft>
                          <a:spcPts val="0"/>
                        </a:spcAft>
                        <a:buNone/>
                      </a:pPr>
                      <a:r>
                        <a:rPr lang="en-US" sz="2400"/>
                        <a:t>(60.76%)</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a:t>
                      </a:r>
                    </a:p>
                    <a:p>
                      <a:pPr marL="0" lvl="0" indent="0" algn="ctr" rtl="0">
                        <a:spcBef>
                          <a:spcPts val="0"/>
                        </a:spcBef>
                        <a:spcAft>
                          <a:spcPts val="0"/>
                        </a:spcAft>
                        <a:buNone/>
                      </a:pPr>
                      <a:r>
                        <a:rPr lang="en-US" sz="2400"/>
                        <a:t>(24.05%)</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a:t>
                      </a:r>
                    </a:p>
                    <a:p>
                      <a:pPr marL="0" lvl="0" indent="0" algn="ctr" rtl="0">
                        <a:spcBef>
                          <a:spcPts val="0"/>
                        </a:spcBef>
                        <a:spcAft>
                          <a:spcPts val="0"/>
                        </a:spcAft>
                        <a:buNone/>
                      </a:pPr>
                      <a:r>
                        <a:rPr lang="en-US" sz="2400"/>
                        <a:t>(15.19%)</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77578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79</a:t>
            </a:r>
          </a:p>
        </p:txBody>
      </p:sp>
      <p:sp>
        <p:nvSpPr>
          <p:cNvPr id="11" name="Rectangle 10">
            <a:extLst>
              <a:ext uri="{FF2B5EF4-FFF2-40B4-BE49-F238E27FC236}">
                <a16:creationId xmlns:a16="http://schemas.microsoft.com/office/drawing/2014/main" id="{CA4B4E3C-684B-4363-A3DA-60E579543B65}"/>
              </a:ext>
            </a:extLst>
          </p:cNvPr>
          <p:cNvSpPr/>
          <p:nvPr/>
        </p:nvSpPr>
        <p:spPr>
          <a:xfrm>
            <a:off x="3035822" y="3093103"/>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13" name="Rectangle 12">
            <a:extLst>
              <a:ext uri="{FF2B5EF4-FFF2-40B4-BE49-F238E27FC236}">
                <a16:creationId xmlns:a16="http://schemas.microsoft.com/office/drawing/2014/main" id="{05BE7812-9552-43F2-9CE7-7146EB841E59}"/>
              </a:ext>
            </a:extLst>
          </p:cNvPr>
          <p:cNvSpPr/>
          <p:nvPr/>
        </p:nvSpPr>
        <p:spPr>
          <a:xfrm>
            <a:off x="3024382" y="355828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00214"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66708"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356</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8711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60</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70503" y="2938552"/>
            <a:ext cx="465147" cy="304800"/>
          </a:xfrm>
          <a:prstGeom prst="roundRect">
            <a:avLst>
              <a:gd name="adj" fmla="val 4743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332616"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342</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4144" y="27565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45</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3" name="Rectangle 11">
            <a:extLst>
              <a:ext uri="{FF2B5EF4-FFF2-40B4-BE49-F238E27FC236}">
                <a16:creationId xmlns:a16="http://schemas.microsoft.com/office/drawing/2014/main" id="{ACBED13E-527C-2402-94F0-A4BB7F1FAE4D}"/>
              </a:ext>
            </a:extLst>
          </p:cNvPr>
          <p:cNvSpPr/>
          <p:nvPr/>
        </p:nvSpPr>
        <p:spPr>
          <a:xfrm>
            <a:off x="4132556"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312</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95792"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7198"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579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432</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18846"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229</a:t>
            </a:r>
          </a:p>
        </p:txBody>
      </p:sp>
      <p:sp>
        <p:nvSpPr>
          <p:cNvPr id="26" name="Rectangle: Rounded Corners 28">
            <a:extLst>
              <a:ext uri="{FF2B5EF4-FFF2-40B4-BE49-F238E27FC236}">
                <a16:creationId xmlns:a16="http://schemas.microsoft.com/office/drawing/2014/main" id="{AD237062-304D-446C-B259-3E66591918C8}"/>
              </a:ext>
            </a:extLst>
          </p:cNvPr>
          <p:cNvSpPr/>
          <p:nvPr/>
        </p:nvSpPr>
        <p:spPr>
          <a:xfrm>
            <a:off x="738490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27" name="Rectangle: Rounded Corners 29">
            <a:extLst>
              <a:ext uri="{FF2B5EF4-FFF2-40B4-BE49-F238E27FC236}">
                <a16:creationId xmlns:a16="http://schemas.microsoft.com/office/drawing/2014/main" id="{622D0647-F5D0-51EA-1965-DBCA744F2D2A}"/>
              </a:ext>
            </a:extLst>
          </p:cNvPr>
          <p:cNvSpPr/>
          <p:nvPr/>
        </p:nvSpPr>
        <p:spPr>
          <a:xfrm>
            <a:off x="7384906" y="25390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9" name="Rectangle: Rounded Corners 30">
            <a:extLst>
              <a:ext uri="{FF2B5EF4-FFF2-40B4-BE49-F238E27FC236}">
                <a16:creationId xmlns:a16="http://schemas.microsoft.com/office/drawing/2014/main" id="{1703C790-B884-780E-F449-AB6CC61AEC43}"/>
              </a:ext>
            </a:extLst>
          </p:cNvPr>
          <p:cNvSpPr/>
          <p:nvPr/>
        </p:nvSpPr>
        <p:spPr>
          <a:xfrm>
            <a:off x="7401997"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349</a:t>
            </a:r>
          </a:p>
        </p:txBody>
      </p:sp>
    </p:spTree>
    <p:extLst>
      <p:ext uri="{BB962C8B-B14F-4D97-AF65-F5344CB8AC3E}">
        <p14:creationId xmlns:p14="http://schemas.microsoft.com/office/powerpoint/2010/main" val="640910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Internalizing </a:t>
            </a:r>
            <a:r>
              <a:rPr lang="en-US" sz="3200"/>
              <a:t>Results – Middle School Grade Level</a:t>
            </a:r>
            <a:endParaRPr sz="4000"/>
          </a:p>
        </p:txBody>
      </p:sp>
      <p:graphicFrame>
        <p:nvGraphicFramePr>
          <p:cNvPr id="329" name="Google Shape;329;p51"/>
          <p:cNvGraphicFramePr/>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6</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76</a:t>
                      </a:r>
                    </a:p>
                    <a:p>
                      <a:pPr marL="0" lvl="0" indent="0" algn="ctr" rtl="0">
                        <a:spcBef>
                          <a:spcPts val="0"/>
                        </a:spcBef>
                        <a:spcAft>
                          <a:spcPts val="0"/>
                        </a:spcAft>
                        <a:buNone/>
                      </a:pPr>
                      <a:r>
                        <a:rPr lang="en-US" sz="2400"/>
                        <a:t>(79.17%)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(8.33%)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a:t>
                      </a:r>
                    </a:p>
                    <a:p>
                      <a:pPr marL="0" lvl="0" indent="0" algn="ctr" rtl="0">
                        <a:spcBef>
                          <a:spcPts val="0"/>
                        </a:spcBef>
                        <a:spcAft>
                          <a:spcPts val="0"/>
                        </a:spcAft>
                        <a:buNone/>
                      </a:pPr>
                      <a:r>
                        <a:rPr lang="en-US" sz="2400"/>
                        <a:t>(12.50%)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93</a:t>
                      </a:r>
                    </a:p>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(73.81%)</a:t>
                      </a:r>
                      <a:endParaRPr sz="2400" kern="1200">
                        <a:solidFill>
                          <a:schemeClr val="tx1"/>
                        </a:solidFill>
                        <a:latin typeface="+mn-lt"/>
                        <a:ea typeface="+mn-ea"/>
                        <a:cs typeface="+mn-c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14</a:t>
                      </a:r>
                    </a:p>
                    <a:p>
                      <a:pPr marL="0" lvl="0" indent="0" algn="ctr" rtl="0">
                        <a:spcBef>
                          <a:spcPts val="0"/>
                        </a:spcBef>
                        <a:spcAft>
                          <a:spcPts val="0"/>
                        </a:spcAft>
                        <a:buNone/>
                      </a:pPr>
                      <a:r>
                        <a:rPr lang="en-US" sz="2400"/>
                        <a:t>(11.11%)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a:t>
                      </a:r>
                    </a:p>
                    <a:p>
                      <a:pPr marL="0" lvl="0" indent="0" algn="ctr" rtl="0">
                        <a:spcBef>
                          <a:spcPts val="0"/>
                        </a:spcBef>
                        <a:spcAft>
                          <a:spcPts val="0"/>
                        </a:spcAft>
                        <a:buNone/>
                      </a:pPr>
                      <a:r>
                        <a:rPr lang="en-US" sz="2400"/>
                        <a:t>(15.08%)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60</a:t>
                      </a:r>
                    </a:p>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(75.95%)</a:t>
                      </a:r>
                      <a:endParaRPr sz="2400" kern="1200">
                        <a:solidFill>
                          <a:schemeClr val="tx1"/>
                        </a:solidFill>
                        <a:latin typeface="+mn-lt"/>
                        <a:ea typeface="+mn-ea"/>
                        <a:cs typeface="+mn-c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a:t>
                      </a:r>
                    </a:p>
                    <a:p>
                      <a:pPr marL="0" lvl="0" indent="0" algn="ctr" rtl="0">
                        <a:spcBef>
                          <a:spcPts val="0"/>
                        </a:spcBef>
                        <a:spcAft>
                          <a:spcPts val="0"/>
                        </a:spcAft>
                        <a:buNone/>
                      </a:pPr>
                      <a:r>
                        <a:rPr lang="en-US" sz="2400"/>
                        <a:t>(11.39%)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10</a:t>
                      </a:r>
                    </a:p>
                    <a:p>
                      <a:pPr marL="0" lvl="0" indent="0" algn="ctr" rtl="0">
                        <a:spcBef>
                          <a:spcPts val="0"/>
                        </a:spcBef>
                        <a:spcAft>
                          <a:spcPts val="0"/>
                        </a:spcAft>
                        <a:buNone/>
                      </a:pPr>
                      <a:r>
                        <a:rPr lang="en-US" sz="2400"/>
                        <a:t>(12.66%)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74643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DF1B-13E7-A8A4-2AA1-11F71DB634E1}"/>
              </a:ext>
            </a:extLst>
          </p:cNvPr>
          <p:cNvSpPr>
            <a:spLocks noGrp="1"/>
          </p:cNvSpPr>
          <p:nvPr>
            <p:ph type="title"/>
          </p:nvPr>
        </p:nvSpPr>
        <p:spPr/>
        <p:txBody>
          <a:bodyPr/>
          <a:lstStyle/>
          <a:p>
            <a:r>
              <a:rPr lang="en-US"/>
              <a:t>Reviewing Screening Data</a:t>
            </a:r>
          </a:p>
        </p:txBody>
      </p:sp>
      <p:pic>
        <p:nvPicPr>
          <p:cNvPr id="5" name="Content Placeholder 4" descr="A screen shot of a survey&#10;&#10;Description automatically generated">
            <a:extLst>
              <a:ext uri="{FF2B5EF4-FFF2-40B4-BE49-F238E27FC236}">
                <a16:creationId xmlns:a16="http://schemas.microsoft.com/office/drawing/2014/main" id="{745D9C26-94F1-F055-C9BC-B2BE8D7B66F5}"/>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807103" y="1825625"/>
            <a:ext cx="3017202" cy="3904615"/>
          </a:xfrm>
          <a:ln>
            <a:solidFill>
              <a:schemeClr val="tx1"/>
            </a:solidFill>
          </a:ln>
        </p:spPr>
      </p:pic>
      <p:sp>
        <p:nvSpPr>
          <p:cNvPr id="6" name="Content Placeholder 5">
            <a:extLst>
              <a:ext uri="{FF2B5EF4-FFF2-40B4-BE49-F238E27FC236}">
                <a16:creationId xmlns:a16="http://schemas.microsoft.com/office/drawing/2014/main" id="{171743A6-82CC-D030-812F-4F9A7D7D4F56}"/>
              </a:ext>
            </a:extLst>
          </p:cNvPr>
          <p:cNvSpPr>
            <a:spLocks noGrp="1"/>
          </p:cNvSpPr>
          <p:nvPr>
            <p:ph sz="half" idx="2"/>
          </p:nvPr>
        </p:nvSpPr>
        <p:spPr>
          <a:xfrm>
            <a:off x="914399" y="1825625"/>
            <a:ext cx="6695441" cy="4351338"/>
          </a:xfrm>
        </p:spPr>
        <p:txBody>
          <a:bodyPr>
            <a:normAutofit/>
          </a:bodyPr>
          <a:lstStyle/>
          <a:p>
            <a:pPr marL="0" indent="0">
              <a:buNone/>
            </a:pPr>
            <a:r>
              <a:rPr lang="en-US"/>
              <a:t>Ci3T Leadership Teams review screening data at the following levels:</a:t>
            </a:r>
          </a:p>
          <a:p>
            <a:r>
              <a:rPr lang="en-US" sz="2400"/>
              <a:t>Screening Practice </a:t>
            </a:r>
          </a:p>
          <a:p>
            <a:r>
              <a:rPr lang="en-US" sz="2400"/>
              <a:t>School-wide (e.g., Tier 1 efforts)</a:t>
            </a:r>
          </a:p>
          <a:p>
            <a:r>
              <a:rPr lang="en-US" sz="2400"/>
              <a:t>Grade or department (e.g., Tier 1 efforts, low-intensity strategies)</a:t>
            </a:r>
          </a:p>
          <a:p>
            <a:r>
              <a:rPr lang="en-US" sz="2400"/>
              <a:t>Class level (e.g., low-intensity strategies)</a:t>
            </a:r>
          </a:p>
          <a:p>
            <a:r>
              <a:rPr lang="en-US" sz="2400"/>
              <a:t>Individual student level (e.g., Tier 2 and Tier 3)</a:t>
            </a:r>
          </a:p>
        </p:txBody>
      </p:sp>
      <p:pic>
        <p:nvPicPr>
          <p:cNvPr id="4" name="Picture 3" descr="A hand holding a flashlight&#10;&#10;Description automatically generated">
            <a:extLst>
              <a:ext uri="{FF2B5EF4-FFF2-40B4-BE49-F238E27FC236}">
                <a16:creationId xmlns:a16="http://schemas.microsoft.com/office/drawing/2014/main" id="{C28679A2-5908-4CC4-5EF3-9BF468825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4003157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FC31-6886-ED06-977D-27072AE9B6CE}"/>
              </a:ext>
            </a:extLst>
          </p:cNvPr>
          <p:cNvSpPr>
            <a:spLocks noGrp="1"/>
          </p:cNvSpPr>
          <p:nvPr>
            <p:ph type="title"/>
          </p:nvPr>
        </p:nvSpPr>
        <p:spPr/>
        <p:txBody>
          <a:bodyPr/>
          <a:lstStyle/>
          <a:p>
            <a:r>
              <a:rPr lang="en-US"/>
              <a:t>Academic Screening</a:t>
            </a:r>
          </a:p>
        </p:txBody>
      </p:sp>
      <p:pic>
        <p:nvPicPr>
          <p:cNvPr id="4" name="Picture 3" descr="A diagram of a variety of objects&#10;&#10;Description automatically generated with medium confidence">
            <a:extLst>
              <a:ext uri="{FF2B5EF4-FFF2-40B4-BE49-F238E27FC236}">
                <a16:creationId xmlns:a16="http://schemas.microsoft.com/office/drawing/2014/main" id="{62F45403-B985-7C49-BE15-FE1A53EA60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15016" y="2181859"/>
            <a:ext cx="10438784" cy="3202689"/>
          </a:xfrm>
          <a:prstGeom prst="rect">
            <a:avLst/>
          </a:prstGeom>
          <a:ln>
            <a:noFill/>
          </a:ln>
        </p:spPr>
      </p:pic>
    </p:spTree>
    <p:extLst>
      <p:ext uri="{BB962C8B-B14F-4D97-AF65-F5344CB8AC3E}">
        <p14:creationId xmlns:p14="http://schemas.microsoft.com/office/powerpoint/2010/main" val="2689645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57A-02B1-4C83-043C-F5F2809D616C}"/>
              </a:ext>
            </a:extLst>
          </p:cNvPr>
          <p:cNvSpPr>
            <a:spLocks noGrp="1"/>
          </p:cNvSpPr>
          <p:nvPr>
            <p:ph type="title"/>
          </p:nvPr>
        </p:nvSpPr>
        <p:spPr/>
        <p:txBody>
          <a:bodyPr/>
          <a:lstStyle/>
          <a:p>
            <a:r>
              <a:rPr lang="en-US"/>
              <a:t>Academic Screening</a:t>
            </a:r>
          </a:p>
        </p:txBody>
      </p:sp>
      <p:pic>
        <p:nvPicPr>
          <p:cNvPr id="4" name="Picture 3">
            <a:extLst>
              <a:ext uri="{FF2B5EF4-FFF2-40B4-BE49-F238E27FC236}">
                <a16:creationId xmlns:a16="http://schemas.microsoft.com/office/drawing/2014/main" id="{56E77599-8F19-2F75-A11A-26D65D32F157}"/>
              </a:ext>
            </a:extLst>
          </p:cNvPr>
          <p:cNvPicPr>
            <a:picLocks noChangeAspect="1"/>
          </p:cNvPicPr>
          <p:nvPr/>
        </p:nvPicPr>
        <p:blipFill>
          <a:blip r:embed="rId3"/>
          <a:stretch>
            <a:fillRect/>
          </a:stretch>
        </p:blipFill>
        <p:spPr>
          <a:xfrm>
            <a:off x="838200" y="1865944"/>
            <a:ext cx="4696838" cy="3673838"/>
          </a:xfrm>
          <a:prstGeom prst="rect">
            <a:avLst/>
          </a:prstGeom>
        </p:spPr>
      </p:pic>
      <p:pic>
        <p:nvPicPr>
          <p:cNvPr id="6" name="Picture 5">
            <a:extLst>
              <a:ext uri="{FF2B5EF4-FFF2-40B4-BE49-F238E27FC236}">
                <a16:creationId xmlns:a16="http://schemas.microsoft.com/office/drawing/2014/main" id="{6BC6A14C-E09E-BCC8-A415-7C728B1E19C3}"/>
              </a:ext>
            </a:extLst>
          </p:cNvPr>
          <p:cNvPicPr>
            <a:picLocks noChangeAspect="1"/>
          </p:cNvPicPr>
          <p:nvPr/>
        </p:nvPicPr>
        <p:blipFill>
          <a:blip r:embed="rId4"/>
          <a:stretch>
            <a:fillRect/>
          </a:stretch>
        </p:blipFill>
        <p:spPr>
          <a:xfrm>
            <a:off x="5911173" y="1865944"/>
            <a:ext cx="5604831" cy="3673838"/>
          </a:xfrm>
          <a:prstGeom prst="rect">
            <a:avLst/>
          </a:prstGeom>
        </p:spPr>
      </p:pic>
      <p:pic>
        <p:nvPicPr>
          <p:cNvPr id="5" name="Picture 4">
            <a:extLst>
              <a:ext uri="{FF2B5EF4-FFF2-40B4-BE49-F238E27FC236}">
                <a16:creationId xmlns:a16="http://schemas.microsoft.com/office/drawing/2014/main" id="{7074DC2F-E412-56FC-F650-3BF6186E903D}"/>
              </a:ext>
            </a:extLst>
          </p:cNvPr>
          <p:cNvPicPr>
            <a:picLocks noChangeAspect="1"/>
          </p:cNvPicPr>
          <p:nvPr/>
        </p:nvPicPr>
        <p:blipFill>
          <a:blip r:embed="rId5"/>
          <a:stretch>
            <a:fillRect/>
          </a:stretch>
        </p:blipFill>
        <p:spPr>
          <a:xfrm>
            <a:off x="569599" y="5167066"/>
            <a:ext cx="3802452" cy="745432"/>
          </a:xfrm>
          <a:prstGeom prst="rect">
            <a:avLst/>
          </a:prstGeom>
          <a:ln>
            <a:solidFill>
              <a:schemeClr val="tx1"/>
            </a:solidFill>
          </a:ln>
        </p:spPr>
      </p:pic>
    </p:spTree>
    <p:extLst>
      <p:ext uri="{BB962C8B-B14F-4D97-AF65-F5344CB8AC3E}">
        <p14:creationId xmlns:p14="http://schemas.microsoft.com/office/powerpoint/2010/main" val="16912321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A26-DB0B-F41D-4493-2D70B51CDACE}"/>
              </a:ext>
            </a:extLst>
          </p:cNvPr>
          <p:cNvSpPr>
            <a:spLocks noGrp="1"/>
          </p:cNvSpPr>
          <p:nvPr>
            <p:ph type="title"/>
          </p:nvPr>
        </p:nvSpPr>
        <p:spPr/>
        <p:txBody>
          <a:bodyPr/>
          <a:lstStyle/>
          <a:p>
            <a:r>
              <a:rPr lang="en-US"/>
              <a:t>Academic Screening</a:t>
            </a:r>
          </a:p>
        </p:txBody>
      </p:sp>
      <p:pic>
        <p:nvPicPr>
          <p:cNvPr id="9" name="Picture 8" descr="A screenshot of a computer&#10;&#10;Description automatically generated">
            <a:extLst>
              <a:ext uri="{FF2B5EF4-FFF2-40B4-BE49-F238E27FC236}">
                <a16:creationId xmlns:a16="http://schemas.microsoft.com/office/drawing/2014/main" id="{83648551-FD69-F832-B176-667F21AC23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942" y="1690688"/>
            <a:ext cx="3378718" cy="4205287"/>
          </a:xfrm>
          <a:prstGeom prst="rect">
            <a:avLst/>
          </a:prstGeom>
          <a:ln>
            <a:solidFill>
              <a:schemeClr val="tx1"/>
            </a:solidFill>
          </a:ln>
        </p:spPr>
      </p:pic>
      <p:pic>
        <p:nvPicPr>
          <p:cNvPr id="5" name="Picture 4">
            <a:extLst>
              <a:ext uri="{FF2B5EF4-FFF2-40B4-BE49-F238E27FC236}">
                <a16:creationId xmlns:a16="http://schemas.microsoft.com/office/drawing/2014/main" id="{C02D048B-E490-BC70-4D2C-AA2632966108}"/>
              </a:ext>
            </a:extLst>
          </p:cNvPr>
          <p:cNvPicPr>
            <a:picLocks noChangeAspect="1"/>
          </p:cNvPicPr>
          <p:nvPr/>
        </p:nvPicPr>
        <p:blipFill>
          <a:blip r:embed="rId4"/>
          <a:stretch>
            <a:fillRect/>
          </a:stretch>
        </p:blipFill>
        <p:spPr>
          <a:xfrm>
            <a:off x="580293" y="5538925"/>
            <a:ext cx="1408644" cy="541786"/>
          </a:xfrm>
          <a:prstGeom prst="rect">
            <a:avLst/>
          </a:prstGeom>
          <a:ln>
            <a:solidFill>
              <a:schemeClr val="tx1"/>
            </a:solidFill>
          </a:ln>
        </p:spPr>
      </p:pic>
      <p:pic>
        <p:nvPicPr>
          <p:cNvPr id="3" name="Picture 2" descr="Graphical user interface, application&#10;&#10;Description automatically generated">
            <a:extLst>
              <a:ext uri="{FF2B5EF4-FFF2-40B4-BE49-F238E27FC236}">
                <a16:creationId xmlns:a16="http://schemas.microsoft.com/office/drawing/2014/main" id="{C6750619-5BE2-88D2-301E-714B4FAF89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60309" y="2293866"/>
            <a:ext cx="7218286" cy="2998931"/>
          </a:xfrm>
          <a:prstGeom prst="rect">
            <a:avLst/>
          </a:prstGeom>
          <a:ln>
            <a:solidFill>
              <a:schemeClr val="tx1"/>
            </a:solidFill>
          </a:ln>
        </p:spPr>
      </p:pic>
    </p:spTree>
    <p:extLst>
      <p:ext uri="{BB962C8B-B14F-4D97-AF65-F5344CB8AC3E}">
        <p14:creationId xmlns:p14="http://schemas.microsoft.com/office/powerpoint/2010/main" val="39481531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Reviewing Multiple Sources of Data in an Integrated Way</a:t>
            </a:r>
          </a:p>
        </p:txBody>
      </p:sp>
      <p:pic>
        <p:nvPicPr>
          <p:cNvPr id="9" name="Picture 8">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0" name="Rectangle 9">
            <a:extLst>
              <a:ext uri="{FF2B5EF4-FFF2-40B4-BE49-F238E27FC236}">
                <a16:creationId xmlns:a16="http://schemas.microsoft.com/office/drawing/2014/main" id="{407F6D5A-C046-885F-CAD5-8F250DEF1126}"/>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41DB75-502D-B602-5592-B5CE776E3A23}"/>
              </a:ext>
            </a:extLst>
          </p:cNvPr>
          <p:cNvSpPr/>
          <p:nvPr/>
        </p:nvSpPr>
        <p:spPr>
          <a:xfrm>
            <a:off x="5419724" y="1777774"/>
            <a:ext cx="4467225"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8C8293-FBF2-C281-51A2-BA3EFF1DFE4C}"/>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attendance</a:t>
            </a:r>
          </a:p>
        </p:txBody>
      </p:sp>
      <p:sp>
        <p:nvSpPr>
          <p:cNvPr id="14" name="Rectangle: Rounded Corners 13">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behavior</a:t>
            </a:r>
          </a:p>
          <a:p>
            <a:pPr algn="ctr"/>
            <a:r>
              <a:rPr lang="en-US"/>
              <a:t>screening</a:t>
            </a:r>
          </a:p>
        </p:txBody>
      </p:sp>
      <p:sp>
        <p:nvSpPr>
          <p:cNvPr id="15" name="Rectangle: Rounded Corners 14">
            <a:extLst>
              <a:ext uri="{FF2B5EF4-FFF2-40B4-BE49-F238E27FC236}">
                <a16:creationId xmlns:a16="http://schemas.microsoft.com/office/drawing/2014/main" id="{DA07B747-3433-8B07-4FCE-F2A05481830F}"/>
              </a:ext>
            </a:extLst>
          </p:cNvPr>
          <p:cNvSpPr/>
          <p:nvPr/>
        </p:nvSpPr>
        <p:spPr>
          <a:xfrm>
            <a:off x="6215063" y="5925147"/>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Rectangle 6">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spTree>
    <p:extLst>
      <p:ext uri="{BB962C8B-B14F-4D97-AF65-F5344CB8AC3E}">
        <p14:creationId xmlns:p14="http://schemas.microsoft.com/office/powerpoint/2010/main" val="26819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C23FD-955F-DCB7-71B4-60FA443CA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63ACB-F366-51C7-5F3B-EE6BFD729CF0}"/>
              </a:ext>
            </a:extLst>
          </p:cNvPr>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2FFE54E4-E442-18B2-73C5-5608D4CEEE38}"/>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3">
            <a:extLst>
              <a:ext uri="{FF2B5EF4-FFF2-40B4-BE49-F238E27FC236}">
                <a16:creationId xmlns:a16="http://schemas.microsoft.com/office/drawing/2014/main" id="{A321944C-4B3C-B5FF-DF04-27B1CEFC54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7">
            <a:extLst>
              <a:ext uri="{FF2B5EF4-FFF2-40B4-BE49-F238E27FC236}">
                <a16:creationId xmlns:a16="http://schemas.microsoft.com/office/drawing/2014/main" id="{7F2B792B-0ECF-6C4B-20C9-CE5B31BA4A2D}"/>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EA8AA426-A7D6-0CDF-4C11-A945D5BB28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7F8A3B05-3BD1-6A76-CCEB-AEF9D7977D2D}"/>
                </a:ext>
              </a:extLst>
            </p:cNvPr>
            <p:cNvSpPr/>
            <p:nvPr/>
          </p:nvSpPr>
          <p:spPr>
            <a:xfrm>
              <a:off x="6654604" y="4530511"/>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75362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70486-0FB9-1134-AE04-A0DA9E0577C4}"/>
            </a:ext>
          </a:extLst>
        </p:cNvPr>
        <p:cNvGrpSpPr/>
        <p:nvPr/>
      </p:nvGrpSpPr>
      <p:grpSpPr>
        <a:xfrm>
          <a:off x="0" y="0"/>
          <a:ext cx="0" cy="0"/>
          <a:chOff x="0" y="0"/>
          <a:chExt cx="0" cy="0"/>
        </a:xfrm>
      </p:grpSpPr>
      <p:pic>
        <p:nvPicPr>
          <p:cNvPr id="3" name="Content Placeholder 4" descr="A screen shot of a survey&#10;&#10;Description automatically generated">
            <a:extLst>
              <a:ext uri="{FF2B5EF4-FFF2-40B4-BE49-F238E27FC236}">
                <a16:creationId xmlns:a16="http://schemas.microsoft.com/office/drawing/2014/main" id="{3EC4DFB3-D573-F2BC-C826-55FA0F44D8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1872" y="703029"/>
            <a:ext cx="3254529" cy="4211744"/>
          </a:xfrm>
          <a:prstGeom prst="rect">
            <a:avLst/>
          </a:prstGeom>
          <a:ln>
            <a:solidFill>
              <a:schemeClr val="tx1"/>
            </a:solidFill>
          </a:ln>
        </p:spPr>
      </p:pic>
      <p:graphicFrame>
        <p:nvGraphicFramePr>
          <p:cNvPr id="17" name="Table 6">
            <a:extLst>
              <a:ext uri="{FF2B5EF4-FFF2-40B4-BE49-F238E27FC236}">
                <a16:creationId xmlns:a16="http://schemas.microsoft.com/office/drawing/2014/main" id="{4B71F325-F65C-F4C8-B004-929520BF5D13}"/>
              </a:ext>
            </a:extLst>
          </p:cNvPr>
          <p:cNvGraphicFramePr>
            <a:graphicFrameLocks noGrp="1"/>
          </p:cNvGraphicFramePr>
          <p:nvPr>
            <p:extLst>
              <p:ext uri="{D42A27DB-BD31-4B8C-83A1-F6EECF244321}">
                <p14:modId xmlns:p14="http://schemas.microsoft.com/office/powerpoint/2010/main" val="2614159582"/>
              </p:ext>
            </p:extLst>
          </p:nvPr>
        </p:nvGraphicFramePr>
        <p:xfrm>
          <a:off x="693822" y="589022"/>
          <a:ext cx="7507806" cy="4439759"/>
        </p:xfrm>
        <a:graphic>
          <a:graphicData uri="http://schemas.openxmlformats.org/drawingml/2006/table">
            <a:tbl>
              <a:tblPr firstRow="1" bandRow="1">
                <a:tableStyleId>{5C22544A-7EE6-4342-B048-85BDC9FD1C3A}</a:tableStyleId>
              </a:tblPr>
              <a:tblGrid>
                <a:gridCol w="7507806">
                  <a:extLst>
                    <a:ext uri="{9D8B030D-6E8A-4147-A177-3AD203B41FA5}">
                      <a16:colId xmlns:a16="http://schemas.microsoft.com/office/drawing/2014/main" val="659750370"/>
                    </a:ext>
                  </a:extLst>
                </a:gridCol>
              </a:tblGrid>
              <a:tr h="629759">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a:solidFill>
                            <a:schemeClr val="bg1"/>
                          </a:solidFill>
                        </a:rPr>
                        <a:t>Let’s discuss!</a:t>
                      </a:r>
                    </a:p>
                  </a:txBody>
                  <a:tcPr>
                    <a:solidFill>
                      <a:schemeClr val="accent5"/>
                    </a:solidFill>
                  </a:tcPr>
                </a:tc>
                <a:extLst>
                  <a:ext uri="{0D108BD9-81ED-4DB2-BD59-A6C34878D82A}">
                    <a16:rowId xmlns:a16="http://schemas.microsoft.com/office/drawing/2014/main" val="2349869466"/>
                  </a:ext>
                </a:extLst>
              </a:tr>
              <a:tr h="3581985">
                <a:tc>
                  <a:txBody>
                    <a:bodyPr/>
                    <a:lstStyle/>
                    <a:p>
                      <a:pPr marL="0" indent="0">
                        <a:buNone/>
                      </a:pPr>
                      <a:r>
                        <a:rPr lang="en-US" sz="2800"/>
                        <a:t>Use the </a:t>
                      </a:r>
                      <a:r>
                        <a:rPr lang="en-US" sz="2800" i="1"/>
                        <a:t>Working with Your Screening Data Handout </a:t>
                      </a:r>
                      <a:r>
                        <a:rPr lang="en-US" sz="2800"/>
                        <a:t>to review winter screening data</a:t>
                      </a:r>
                    </a:p>
                    <a:p>
                      <a:pPr marL="342900" indent="-342900">
                        <a:buFont typeface="Arial" panose="020B0604020202020204" pitchFamily="34" charset="0"/>
                        <a:buChar char="•"/>
                      </a:pPr>
                      <a:r>
                        <a:rPr lang="en-US" sz="2800"/>
                        <a:t>Where are there strengths or bright spots?</a:t>
                      </a:r>
                    </a:p>
                    <a:p>
                      <a:pPr marL="342900" indent="-342900">
                        <a:buFont typeface="Arial" panose="020B0604020202020204" pitchFamily="34" charset="0"/>
                        <a:buChar char="•"/>
                      </a:pPr>
                      <a:r>
                        <a:rPr lang="en-US" sz="2800"/>
                        <a:t>What are the greatest areas of need?</a:t>
                      </a:r>
                    </a:p>
                    <a:p>
                      <a:pPr marL="800100" lvl="1" indent="-342900">
                        <a:buFont typeface="Arial" panose="020B0604020202020204" pitchFamily="34" charset="0"/>
                        <a:buChar char="•"/>
                      </a:pPr>
                      <a:r>
                        <a:rPr lang="en-US" sz="2800"/>
                        <a:t>School-level </a:t>
                      </a:r>
                      <a:r>
                        <a:rPr lang="en-US" sz="2000"/>
                        <a:t>(e.g., Tier 1)?</a:t>
                      </a:r>
                      <a:endParaRPr lang="en-US" sz="2800"/>
                    </a:p>
                    <a:p>
                      <a:pPr marL="800100" lvl="1" indent="-342900">
                        <a:buFont typeface="Arial" panose="020B0604020202020204" pitchFamily="34" charset="0"/>
                        <a:buChar char="•"/>
                      </a:pPr>
                      <a:r>
                        <a:rPr lang="en-US" sz="2800"/>
                        <a:t>Grade or department level </a:t>
                      </a:r>
                      <a:r>
                        <a:rPr lang="en-US" sz="2000"/>
                        <a:t>(e.g., Tier 1, low intensity strategies)?</a:t>
                      </a:r>
                    </a:p>
                    <a:p>
                      <a:pPr marL="800100" lvl="1" indent="-342900">
                        <a:buFont typeface="Arial" panose="020B0604020202020204" pitchFamily="34" charset="0"/>
                        <a:buChar char="•"/>
                      </a:pPr>
                      <a:r>
                        <a:rPr lang="en-US" sz="2800"/>
                        <a:t>Classroom level </a:t>
                      </a:r>
                      <a:r>
                        <a:rPr lang="en-US" sz="2000"/>
                        <a:t>(e.g., low intensity strategies)?</a:t>
                      </a:r>
                    </a:p>
                    <a:p>
                      <a:pPr marL="800100" lvl="1" indent="-342900">
                        <a:buFont typeface="Arial" panose="020B0604020202020204" pitchFamily="34" charset="0"/>
                        <a:buChar char="•"/>
                      </a:pPr>
                      <a:r>
                        <a:rPr lang="en-US" sz="2800"/>
                        <a:t>Student-level</a:t>
                      </a:r>
                      <a:r>
                        <a:rPr lang="en-US" sz="2000"/>
                        <a:t> (e.g., Tier 2 &amp; Tier 3)</a:t>
                      </a:r>
                      <a:endParaRPr lang="en-US" sz="2800"/>
                    </a:p>
                  </a:txBody>
                  <a:tcPr>
                    <a:solidFill>
                      <a:srgbClr val="DDE7F0"/>
                    </a:solidFill>
                  </a:tcPr>
                </a:tc>
                <a:extLst>
                  <a:ext uri="{0D108BD9-81ED-4DB2-BD59-A6C34878D82A}">
                    <a16:rowId xmlns:a16="http://schemas.microsoft.com/office/drawing/2014/main" val="927646794"/>
                  </a:ext>
                </a:extLst>
              </a:tr>
            </a:tbl>
          </a:graphicData>
        </a:graphic>
      </p:graphicFrame>
      <p:pic>
        <p:nvPicPr>
          <p:cNvPr id="19" name="Picture 18" descr="Table&#10;&#10;Description automatically generated">
            <a:extLst>
              <a:ext uri="{FF2B5EF4-FFF2-40B4-BE49-F238E27FC236}">
                <a16:creationId xmlns:a16="http://schemas.microsoft.com/office/drawing/2014/main" id="{B3D4AA96-70CA-65F2-71F8-D0D4135210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9491" y="5124786"/>
            <a:ext cx="1283925" cy="1661550"/>
          </a:xfrm>
          <a:prstGeom prst="rect">
            <a:avLst/>
          </a:prstGeom>
          <a:ln>
            <a:solidFill>
              <a:schemeClr val="tx1"/>
            </a:solidFill>
          </a:ln>
        </p:spPr>
      </p:pic>
      <p:pic>
        <p:nvPicPr>
          <p:cNvPr id="20" name="Picture 19" descr="Graphical user interface, application&#10;&#10;Description automatically generated">
            <a:extLst>
              <a:ext uri="{FF2B5EF4-FFF2-40B4-BE49-F238E27FC236}">
                <a16:creationId xmlns:a16="http://schemas.microsoft.com/office/drawing/2014/main" id="{ADBF172F-194A-AAB2-2326-A63201482C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73631" y="5229648"/>
            <a:ext cx="2647711" cy="143629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21" name="Picture 47">
            <a:extLst>
              <a:ext uri="{FF2B5EF4-FFF2-40B4-BE49-F238E27FC236}">
                <a16:creationId xmlns:a16="http://schemas.microsoft.com/office/drawing/2014/main" id="{4F6A9DEA-F26D-B443-C6E7-FA36E6B31C0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22" name="Picture 51">
            <a:extLst>
              <a:ext uri="{FF2B5EF4-FFF2-40B4-BE49-F238E27FC236}">
                <a16:creationId xmlns:a16="http://schemas.microsoft.com/office/drawing/2014/main" id="{8D54B153-D130-FFEC-C2B9-74A55F17077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23" name="Picture 50">
            <a:extLst>
              <a:ext uri="{FF2B5EF4-FFF2-40B4-BE49-F238E27FC236}">
                <a16:creationId xmlns:a16="http://schemas.microsoft.com/office/drawing/2014/main" id="{AD4CFB7D-3DE7-2CC9-12F1-C5C86901E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24" name="Picture 49">
            <a:extLst>
              <a:ext uri="{FF2B5EF4-FFF2-40B4-BE49-F238E27FC236}">
                <a16:creationId xmlns:a16="http://schemas.microsoft.com/office/drawing/2014/main" id="{F329CCC8-A46D-2F45-6F8B-F19300BCCBC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25" name="Picture 48">
            <a:extLst>
              <a:ext uri="{FF2B5EF4-FFF2-40B4-BE49-F238E27FC236}">
                <a16:creationId xmlns:a16="http://schemas.microsoft.com/office/drawing/2014/main" id="{42D1A055-A4F0-C678-14EE-EE6F2D11343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26" name="Picture 42">
            <a:extLst>
              <a:ext uri="{FF2B5EF4-FFF2-40B4-BE49-F238E27FC236}">
                <a16:creationId xmlns:a16="http://schemas.microsoft.com/office/drawing/2014/main" id="{9FCD0009-8607-41D7-3875-C5606239009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27" name="Picture 46">
            <a:extLst>
              <a:ext uri="{FF2B5EF4-FFF2-40B4-BE49-F238E27FC236}">
                <a16:creationId xmlns:a16="http://schemas.microsoft.com/office/drawing/2014/main" id="{115D3C98-2BBC-BA79-142C-E66D49B2933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28" name="Picture 45">
            <a:extLst>
              <a:ext uri="{FF2B5EF4-FFF2-40B4-BE49-F238E27FC236}">
                <a16:creationId xmlns:a16="http://schemas.microsoft.com/office/drawing/2014/main" id="{6F6FCF47-7686-0670-9D90-976C80F09BC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29" name="Picture 44">
            <a:extLst>
              <a:ext uri="{FF2B5EF4-FFF2-40B4-BE49-F238E27FC236}">
                <a16:creationId xmlns:a16="http://schemas.microsoft.com/office/drawing/2014/main" id="{AA515C9B-729E-70F1-1BF6-56F586FCDB1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30" name="Picture 43">
            <a:extLst>
              <a:ext uri="{FF2B5EF4-FFF2-40B4-BE49-F238E27FC236}">
                <a16:creationId xmlns:a16="http://schemas.microsoft.com/office/drawing/2014/main" id="{01659A97-3174-7881-A2A5-8DFF9AEEFBC5}"/>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31" name="Picture 41">
            <a:extLst>
              <a:ext uri="{FF2B5EF4-FFF2-40B4-BE49-F238E27FC236}">
                <a16:creationId xmlns:a16="http://schemas.microsoft.com/office/drawing/2014/main" id="{A69A7764-F113-1023-ABDF-7915D6AADEE6}"/>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32" name="Picture 40">
            <a:extLst>
              <a:ext uri="{FF2B5EF4-FFF2-40B4-BE49-F238E27FC236}">
                <a16:creationId xmlns:a16="http://schemas.microsoft.com/office/drawing/2014/main" id="{5EAC8F54-76EB-409B-CBF0-F8CECA1FEFDF}"/>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33" name="Picture 39">
            <a:extLst>
              <a:ext uri="{FF2B5EF4-FFF2-40B4-BE49-F238E27FC236}">
                <a16:creationId xmlns:a16="http://schemas.microsoft.com/office/drawing/2014/main" id="{26D19C0C-A814-D018-48BC-CB640F1967E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34" name="Picture 38">
            <a:extLst>
              <a:ext uri="{FF2B5EF4-FFF2-40B4-BE49-F238E27FC236}">
                <a16:creationId xmlns:a16="http://schemas.microsoft.com/office/drawing/2014/main" id="{5A7DB3E8-0CF2-0508-F572-D123901FBB7B}"/>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35" name="Picture 33">
            <a:extLst>
              <a:ext uri="{FF2B5EF4-FFF2-40B4-BE49-F238E27FC236}">
                <a16:creationId xmlns:a16="http://schemas.microsoft.com/office/drawing/2014/main" id="{BF2C4729-D261-2914-4451-7AF9AA373539}"/>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43" name="Picture 36">
            <a:extLst>
              <a:ext uri="{FF2B5EF4-FFF2-40B4-BE49-F238E27FC236}">
                <a16:creationId xmlns:a16="http://schemas.microsoft.com/office/drawing/2014/main" id="{0ADF92B0-AE86-4B12-D34B-AB5DB6000FA8}"/>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6369812" y="5124786"/>
            <a:ext cx="4284704" cy="1519398"/>
          </a:xfrm>
          <a:prstGeom prst="rect">
            <a:avLst/>
          </a:prstGeom>
          <a:noFill/>
        </p:spPr>
      </p:pic>
      <p:pic>
        <p:nvPicPr>
          <p:cNvPr id="44" name="Picture 32">
            <a:extLst>
              <a:ext uri="{FF2B5EF4-FFF2-40B4-BE49-F238E27FC236}">
                <a16:creationId xmlns:a16="http://schemas.microsoft.com/office/drawing/2014/main" id="{7DD3D5A6-985D-8B7D-2B52-DB4DD52DDB8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6270660" y="5201905"/>
            <a:ext cx="4284703" cy="1519398"/>
          </a:xfrm>
          <a:prstGeom prst="rect">
            <a:avLst/>
          </a:prstGeom>
          <a:noFill/>
        </p:spPr>
      </p:pic>
    </p:spTree>
    <p:extLst>
      <p:ext uri="{BB962C8B-B14F-4D97-AF65-F5344CB8AC3E}">
        <p14:creationId xmlns:p14="http://schemas.microsoft.com/office/powerpoint/2010/main" val="2816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3"/>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3"/>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FF-3E3F-B0BF-6658-8DBC4919AC88}"/>
              </a:ext>
            </a:extLst>
          </p:cNvPr>
          <p:cNvSpPr>
            <a:spLocks noGrp="1"/>
          </p:cNvSpPr>
          <p:nvPr>
            <p:ph type="title"/>
          </p:nvPr>
        </p:nvSpPr>
        <p:spPr/>
        <p:txBody>
          <a:bodyPr/>
          <a:lstStyle/>
          <a:p>
            <a:r>
              <a:rPr lang="en-US"/>
              <a:t>Data-Informed Decision Making:</a:t>
            </a:r>
          </a:p>
        </p:txBody>
      </p:sp>
      <p:sp>
        <p:nvSpPr>
          <p:cNvPr id="3" name="Text Placeholder 2">
            <a:extLst>
              <a:ext uri="{FF2B5EF4-FFF2-40B4-BE49-F238E27FC236}">
                <a16:creationId xmlns:a16="http://schemas.microsoft.com/office/drawing/2014/main" id="{355418F5-0FDB-52F0-7C7A-79D7396ECB66}"/>
              </a:ext>
            </a:extLst>
          </p:cNvPr>
          <p:cNvSpPr>
            <a:spLocks noGrp="1"/>
          </p:cNvSpPr>
          <p:nvPr>
            <p:ph type="body" idx="1"/>
          </p:nvPr>
        </p:nvSpPr>
        <p:spPr/>
        <p:txBody>
          <a:bodyPr/>
          <a:lstStyle/>
          <a:p>
            <a:r>
              <a:rPr lang="en-US" b="1"/>
              <a:t>Set Professional Learning Targets and Resources</a:t>
            </a:r>
          </a:p>
          <a:p>
            <a:r>
              <a:rPr lang="en-US"/>
              <a:t>Develop Communication Plans with Staff and Families</a:t>
            </a:r>
          </a:p>
          <a:p>
            <a:endParaRPr lang="en-US"/>
          </a:p>
        </p:txBody>
      </p:sp>
      <p:pic>
        <p:nvPicPr>
          <p:cNvPr id="5" name="Picture 4" descr="A screenshot of a computer&#10;&#10;Description automatically generated">
            <a:extLst>
              <a:ext uri="{FF2B5EF4-FFF2-40B4-BE49-F238E27FC236}">
                <a16:creationId xmlns:a16="http://schemas.microsoft.com/office/drawing/2014/main" id="{A94732A4-7EBD-1CBA-F573-CB216F152D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19"/>
          <a:stretch/>
        </p:blipFill>
        <p:spPr>
          <a:xfrm>
            <a:off x="10041099" y="4818185"/>
            <a:ext cx="1791004" cy="1805789"/>
          </a:xfrm>
          <a:prstGeom prst="rect">
            <a:avLst/>
          </a:prstGeom>
          <a:ln>
            <a:solidFill>
              <a:schemeClr val="tx1"/>
            </a:solidFill>
          </a:ln>
        </p:spPr>
      </p:pic>
      <p:sp>
        <p:nvSpPr>
          <p:cNvPr id="6" name="Rectangle 5">
            <a:extLst>
              <a:ext uri="{FF2B5EF4-FFF2-40B4-BE49-F238E27FC236}">
                <a16:creationId xmlns:a16="http://schemas.microsoft.com/office/drawing/2014/main" id="{E1ECBD29-39A1-0303-AF30-DA213FED1109}"/>
              </a:ext>
            </a:extLst>
          </p:cNvPr>
          <p:cNvSpPr/>
          <p:nvPr/>
        </p:nvSpPr>
        <p:spPr>
          <a:xfrm>
            <a:off x="9847385" y="4589463"/>
            <a:ext cx="2215661" cy="21513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a:extLst>
              <a:ext uri="{FF2B5EF4-FFF2-40B4-BE49-F238E27FC236}">
                <a16:creationId xmlns:a16="http://schemas.microsoft.com/office/drawing/2014/main" id="{A4A8A12B-47A4-2A6E-2404-C1C90A448567}"/>
              </a:ext>
            </a:extLst>
          </p:cNvPr>
          <p:cNvSpPr/>
          <p:nvPr/>
        </p:nvSpPr>
        <p:spPr>
          <a:xfrm>
            <a:off x="821388" y="5500688"/>
            <a:ext cx="10049812" cy="115887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1.12 SCHOOLWIDE PROFESSIONAL DEVELOPMENT AND COACHING</a:t>
            </a:r>
          </a:p>
          <a:p>
            <a:r>
              <a:rPr lang="en-US" sz="1400" dirty="0">
                <a:solidFill>
                  <a:schemeClr val="bg1"/>
                </a:solidFill>
              </a:rPr>
              <a:t>Tier 1 leadership team develops, documents, and implements a comprehensive, data-informed, and differentiated professional development system (PBIS/MTSS for staff), supported by adequate FTE and aligned to other relevant school initiatives, that includes initial and ongoing training, coaching, and supportive performance feedback to all school or community-employed faculty/staff on foundational knowledge and Tier 1 practices (items 1.3-1.9).</a:t>
            </a:r>
          </a:p>
        </p:txBody>
      </p:sp>
      <p:pic>
        <p:nvPicPr>
          <p:cNvPr id="7" name="Picture 6" descr="Tiered Fidelity Inventory (TFI) Manual - Version 3">
            <a:extLst>
              <a:ext uri="{FF2B5EF4-FFF2-40B4-BE49-F238E27FC236}">
                <a16:creationId xmlns:a16="http://schemas.microsoft.com/office/drawing/2014/main" id="{306FB4B5-8366-8673-54CA-B60578C601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2316" y="4830762"/>
            <a:ext cx="1410268" cy="1828800"/>
          </a:xfrm>
          <a:prstGeom prst="rect">
            <a:avLst/>
          </a:prstGeom>
        </p:spPr>
      </p:pic>
    </p:spTree>
    <p:extLst>
      <p:ext uri="{BB962C8B-B14F-4D97-AF65-F5344CB8AC3E}">
        <p14:creationId xmlns:p14="http://schemas.microsoft.com/office/powerpoint/2010/main" val="1523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0336D-2ACF-110D-B263-E456D2991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9D133-F2D3-932C-4FDB-F6E8DF3A9F0F}"/>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1363198B-A0D5-20E1-C5EB-E53B1F9DF8E6}"/>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winter screening data at the school- and classroom-level to identify successes and focus areas relative to Ci3T implementation.</a:t>
            </a:r>
          </a:p>
          <a:p>
            <a:pPr marL="457200" marR="0" lvl="0" indent="-457200">
              <a:lnSpc>
                <a:spcPct val="100000"/>
              </a:lnSpc>
              <a:spcBef>
                <a:spcPts val="0"/>
              </a:spcBef>
              <a:spcAft>
                <a:spcPts val="0"/>
              </a:spcAft>
              <a:buFont typeface="+mj-lt"/>
              <a:buAutoNum type="arabicPeriod"/>
            </a:pPr>
            <a:endParaRPr lang="en-US" sz="1600"/>
          </a:p>
          <a:p>
            <a:pPr marL="342900" indent="-342900">
              <a:lnSpc>
                <a:spcPct val="100000"/>
              </a:lnSpc>
              <a:spcBef>
                <a:spcPts val="0"/>
              </a:spcBef>
              <a:buFont typeface="+mj-lt"/>
              <a:buAutoNum type="arabicPeriod"/>
            </a:pPr>
            <a:r>
              <a:rPr lang="en-US" sz="2600"/>
              <a:t>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winter screening data. </a:t>
            </a:r>
          </a:p>
        </p:txBody>
      </p:sp>
      <p:pic>
        <p:nvPicPr>
          <p:cNvPr id="5" name="Picture 4" descr="A screenshot of a computer&#10;&#10;Description automatically generated">
            <a:extLst>
              <a:ext uri="{FF2B5EF4-FFF2-40B4-BE49-F238E27FC236}">
                <a16:creationId xmlns:a16="http://schemas.microsoft.com/office/drawing/2014/main" id="{F42CCEF2-B903-944D-534B-2CFA3F481C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
        <p:nvSpPr>
          <p:cNvPr id="4" name="Rectangle 3">
            <a:extLst>
              <a:ext uri="{FF2B5EF4-FFF2-40B4-BE49-F238E27FC236}">
                <a16:creationId xmlns:a16="http://schemas.microsoft.com/office/drawing/2014/main" id="{6F596A5B-9E39-513A-C72F-A79BE88A6AEF}"/>
              </a:ext>
            </a:extLst>
          </p:cNvPr>
          <p:cNvSpPr/>
          <p:nvPr/>
        </p:nvSpPr>
        <p:spPr>
          <a:xfrm>
            <a:off x="691816" y="3138257"/>
            <a:ext cx="10808368" cy="265838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386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45F51-B1F0-5A80-2FDD-4BE2E09C8874}"/>
              </a:ext>
            </a:extLst>
          </p:cNvPr>
          <p:cNvSpPr>
            <a:spLocks noGrp="1"/>
          </p:cNvSpPr>
          <p:nvPr>
            <p:ph type="title"/>
          </p:nvPr>
        </p:nvSpPr>
        <p:spPr/>
        <p:txBody>
          <a:bodyPr>
            <a:normAutofit/>
          </a:bodyPr>
          <a:lstStyle/>
          <a:p>
            <a:r>
              <a:rPr lang="en-US"/>
              <a:t>Scenario 1: Reinforcement at Tier 1</a:t>
            </a:r>
          </a:p>
        </p:txBody>
      </p:sp>
      <p:sp>
        <p:nvSpPr>
          <p:cNvPr id="8" name="Rectangle">
            <a:extLst>
              <a:ext uri="{FF2B5EF4-FFF2-40B4-BE49-F238E27FC236}">
                <a16:creationId xmlns:a16="http://schemas.microsoft.com/office/drawing/2014/main" id="{C7E7B449-8D1F-3867-A405-F319D50B0666}"/>
              </a:ext>
            </a:extLst>
          </p:cNvPr>
          <p:cNvSpPr/>
          <p:nvPr/>
        </p:nvSpPr>
        <p:spPr>
          <a:xfrm>
            <a:off x="821388" y="5500688"/>
            <a:ext cx="10049812" cy="115887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1.5 SCHOOLWIDE ACKNOWLEDGMENT</a:t>
            </a:r>
          </a:p>
          <a:p>
            <a:r>
              <a:rPr lang="en-US" sz="1400" dirty="0">
                <a:solidFill>
                  <a:schemeClr val="bg1"/>
                </a:solidFill>
              </a:rPr>
              <a:t>Educators consistently and equitably implement a written process for delivering behavior-specific praise that is (a) linked to schoolwide expectations, (b) used across settings, (c) documented (e.g., electronically tracked, count of tokens) and (d) differentiated to meet students’ needs to acknowledge students’ academic and SEB skills in </a:t>
            </a:r>
            <a:r>
              <a:rPr lang="en-US" sz="1400" dirty="0" err="1">
                <a:solidFill>
                  <a:schemeClr val="bg1"/>
                </a:solidFill>
              </a:rPr>
              <a:t>amanner</a:t>
            </a:r>
            <a:r>
              <a:rPr lang="en-US" sz="1400" dirty="0">
                <a:solidFill>
                  <a:schemeClr val="bg1"/>
                </a:solidFill>
              </a:rPr>
              <a:t> valued by students.</a:t>
            </a:r>
          </a:p>
        </p:txBody>
      </p:sp>
      <p:pic>
        <p:nvPicPr>
          <p:cNvPr id="9" name="Picture 8" descr="Tiered Fidelity Inventory (TFI) Manual - Version 3">
            <a:extLst>
              <a:ext uri="{FF2B5EF4-FFF2-40B4-BE49-F238E27FC236}">
                <a16:creationId xmlns:a16="http://schemas.microsoft.com/office/drawing/2014/main" id="{05655D21-4D9F-DE30-A583-376811AA24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42316" y="4830762"/>
            <a:ext cx="1410268" cy="1828800"/>
          </a:xfrm>
          <a:prstGeom prst="rect">
            <a:avLst/>
          </a:prstGeom>
        </p:spPr>
      </p:pic>
    </p:spTree>
    <p:extLst>
      <p:ext uri="{BB962C8B-B14F-4D97-AF65-F5344CB8AC3E}">
        <p14:creationId xmlns:p14="http://schemas.microsoft.com/office/powerpoint/2010/main" val="29139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0058AF-38B8-1D43-26A4-D20F91AAF2D3}"/>
              </a:ext>
            </a:extLst>
          </p:cNvPr>
          <p:cNvPicPr>
            <a:picLocks noChangeAspect="1"/>
          </p:cNvPicPr>
          <p:nvPr/>
        </p:nvPicPr>
        <p:blipFill>
          <a:blip r:embed="rId3"/>
          <a:stretch>
            <a:fillRect/>
          </a:stretch>
        </p:blipFill>
        <p:spPr>
          <a:xfrm>
            <a:off x="300095" y="215451"/>
            <a:ext cx="10215165" cy="6337749"/>
          </a:xfrm>
          <a:prstGeom prst="rect">
            <a:avLst/>
          </a:prstGeom>
          <a:ln>
            <a:solidFill>
              <a:schemeClr val="accent5"/>
            </a:solidFill>
          </a:ln>
        </p:spPr>
      </p:pic>
      <p:sp>
        <p:nvSpPr>
          <p:cNvPr id="6" name="Rectangle: Rounded Corners 5">
            <a:extLst>
              <a:ext uri="{FF2B5EF4-FFF2-40B4-BE49-F238E27FC236}">
                <a16:creationId xmlns:a16="http://schemas.microsoft.com/office/drawing/2014/main" id="{55761529-3149-72A9-0F8A-752461B19041}"/>
              </a:ext>
            </a:extLst>
          </p:cNvPr>
          <p:cNvSpPr/>
          <p:nvPr/>
        </p:nvSpPr>
        <p:spPr>
          <a:xfrm>
            <a:off x="215210" y="1913701"/>
            <a:ext cx="10215165"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C98D487-F761-DA61-4902-C7AE0130EA42}"/>
              </a:ext>
            </a:extLst>
          </p:cNvPr>
          <p:cNvSpPr/>
          <p:nvPr/>
        </p:nvSpPr>
        <p:spPr>
          <a:xfrm>
            <a:off x="281715" y="5993366"/>
            <a:ext cx="10082154"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4B7D94C-0E3E-2EC5-2BBC-F61A88349B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852321" y="20739"/>
            <a:ext cx="1339679" cy="1692072"/>
          </a:xfrm>
          <a:prstGeom prst="rect">
            <a:avLst/>
          </a:prstGeom>
          <a:ln>
            <a:solidFill>
              <a:schemeClr val="tx1"/>
            </a:solidFill>
          </a:ln>
        </p:spPr>
      </p:pic>
    </p:spTree>
    <p:extLst>
      <p:ext uri="{BB962C8B-B14F-4D97-AF65-F5344CB8AC3E}">
        <p14:creationId xmlns:p14="http://schemas.microsoft.com/office/powerpoint/2010/main" val="321775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3E4F3D-82A5-646A-4DDF-EAF8422F43E4}"/>
              </a:ext>
            </a:extLst>
          </p:cNvPr>
          <p:cNvPicPr>
            <a:picLocks noChangeAspect="1"/>
          </p:cNvPicPr>
          <p:nvPr/>
        </p:nvPicPr>
        <p:blipFill>
          <a:blip r:embed="rId3"/>
          <a:stretch>
            <a:fillRect/>
          </a:stretch>
        </p:blipFill>
        <p:spPr>
          <a:xfrm>
            <a:off x="150126" y="243228"/>
            <a:ext cx="10331195" cy="6125488"/>
          </a:xfrm>
          <a:prstGeom prst="rect">
            <a:avLst/>
          </a:prstGeom>
        </p:spPr>
      </p:pic>
      <p:sp>
        <p:nvSpPr>
          <p:cNvPr id="6" name="Rectangle: Rounded Corners 5">
            <a:extLst>
              <a:ext uri="{FF2B5EF4-FFF2-40B4-BE49-F238E27FC236}">
                <a16:creationId xmlns:a16="http://schemas.microsoft.com/office/drawing/2014/main" id="{CA7A3F3B-A68A-B505-65B0-459F4912C757}"/>
              </a:ext>
            </a:extLst>
          </p:cNvPr>
          <p:cNvSpPr/>
          <p:nvPr/>
        </p:nvSpPr>
        <p:spPr>
          <a:xfrm>
            <a:off x="150126" y="2267290"/>
            <a:ext cx="10213074"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560565-04EE-3111-1E04-C52CB788ED7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81321" y="0"/>
            <a:ext cx="1710679" cy="2213811"/>
          </a:xfrm>
          <a:prstGeom prst="rect">
            <a:avLst/>
          </a:prstGeom>
          <a:ln>
            <a:solidFill>
              <a:schemeClr val="tx1"/>
            </a:solidFill>
          </a:ln>
        </p:spPr>
      </p:pic>
      <p:sp>
        <p:nvSpPr>
          <p:cNvPr id="8" name="Rectangle: Rounded Corners 7">
            <a:extLst>
              <a:ext uri="{FF2B5EF4-FFF2-40B4-BE49-F238E27FC236}">
                <a16:creationId xmlns:a16="http://schemas.microsoft.com/office/drawing/2014/main" id="{CE26984B-4F9E-994B-1085-F1B5D57A12B6}"/>
              </a:ext>
            </a:extLst>
          </p:cNvPr>
          <p:cNvSpPr/>
          <p:nvPr/>
        </p:nvSpPr>
        <p:spPr>
          <a:xfrm>
            <a:off x="144378" y="5934253"/>
            <a:ext cx="10213074"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34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1F7C9-8D92-63E1-1EA2-80F3B224F8BD}"/>
              </a:ext>
            </a:extLst>
          </p:cNvPr>
          <p:cNvPicPr>
            <a:picLocks noChangeAspect="1"/>
          </p:cNvPicPr>
          <p:nvPr/>
        </p:nvPicPr>
        <p:blipFill>
          <a:blip r:embed="rId3"/>
          <a:srcRect/>
          <a:stretch/>
        </p:blipFill>
        <p:spPr>
          <a:xfrm>
            <a:off x="449179" y="617058"/>
            <a:ext cx="4636168" cy="5855681"/>
          </a:xfrm>
          <a:prstGeom prst="rect">
            <a:avLst/>
          </a:prstGeom>
        </p:spPr>
      </p:pic>
      <p:sp>
        <p:nvSpPr>
          <p:cNvPr id="3" name="Speech Bubble: Oval 2">
            <a:extLst>
              <a:ext uri="{FF2B5EF4-FFF2-40B4-BE49-F238E27FC236}">
                <a16:creationId xmlns:a16="http://schemas.microsoft.com/office/drawing/2014/main" id="{08EE634C-BC0F-C3FC-2E82-AD87D99E6625}"/>
              </a:ext>
            </a:extLst>
          </p:cNvPr>
          <p:cNvSpPr/>
          <p:nvPr/>
        </p:nvSpPr>
        <p:spPr>
          <a:xfrm>
            <a:off x="6063918" y="406269"/>
            <a:ext cx="2085474" cy="1492058"/>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Tickets don’t work.</a:t>
            </a:r>
          </a:p>
        </p:txBody>
      </p:sp>
      <p:sp>
        <p:nvSpPr>
          <p:cNvPr id="4" name="Speech Bubble: Oval 3">
            <a:extLst>
              <a:ext uri="{FF2B5EF4-FFF2-40B4-BE49-F238E27FC236}">
                <a16:creationId xmlns:a16="http://schemas.microsoft.com/office/drawing/2014/main" id="{6E722FF8-5C48-BD7F-C3AB-A05FF3FEE807}"/>
              </a:ext>
            </a:extLst>
          </p:cNvPr>
          <p:cNvSpPr/>
          <p:nvPr/>
        </p:nvSpPr>
        <p:spPr>
          <a:xfrm>
            <a:off x="8634756" y="1187784"/>
            <a:ext cx="3015917" cy="1492058"/>
          </a:xfrm>
          <a:prstGeom prst="wedgeEllipseCallout">
            <a:avLst>
              <a:gd name="adj1" fmla="val 52730"/>
              <a:gd name="adj2" fmla="val 627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It’s too complicated to collect and keep track of tickets.</a:t>
            </a:r>
          </a:p>
        </p:txBody>
      </p:sp>
      <p:sp>
        <p:nvSpPr>
          <p:cNvPr id="5" name="Speech Bubble: Oval 4">
            <a:extLst>
              <a:ext uri="{FF2B5EF4-FFF2-40B4-BE49-F238E27FC236}">
                <a16:creationId xmlns:a16="http://schemas.microsoft.com/office/drawing/2014/main" id="{0DB2C9A5-42B0-9846-772D-F404596A6877}"/>
              </a:ext>
            </a:extLst>
          </p:cNvPr>
          <p:cNvSpPr/>
          <p:nvPr/>
        </p:nvSpPr>
        <p:spPr>
          <a:xfrm>
            <a:off x="5570711" y="2398223"/>
            <a:ext cx="3551648" cy="2061553"/>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Tickets don’t build intrinsic motivation. This isn’t preparing them for the real world </a:t>
            </a:r>
          </a:p>
        </p:txBody>
      </p:sp>
      <p:sp>
        <p:nvSpPr>
          <p:cNvPr id="6" name="Speech Bubble: Oval 5">
            <a:extLst>
              <a:ext uri="{FF2B5EF4-FFF2-40B4-BE49-F238E27FC236}">
                <a16:creationId xmlns:a16="http://schemas.microsoft.com/office/drawing/2014/main" id="{D8743A56-F80B-9EBA-3CD2-DC4BF3D00F52}"/>
              </a:ext>
            </a:extLst>
          </p:cNvPr>
          <p:cNvSpPr/>
          <p:nvPr/>
        </p:nvSpPr>
        <p:spPr>
          <a:xfrm>
            <a:off x="7126797" y="4747481"/>
            <a:ext cx="3015917" cy="1492058"/>
          </a:xfrm>
          <a:prstGeom prst="wedgeEllipseCallout">
            <a:avLst>
              <a:gd name="adj1" fmla="val 52730"/>
              <a:gd name="adj2" fmla="val 627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Fifth graders don’t care about tickets.</a:t>
            </a:r>
          </a:p>
        </p:txBody>
      </p:sp>
    </p:spTree>
    <p:extLst>
      <p:ext uri="{BB962C8B-B14F-4D97-AF65-F5344CB8AC3E}">
        <p14:creationId xmlns:p14="http://schemas.microsoft.com/office/powerpoint/2010/main" val="4248918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E5A-F21B-BE40-3F27-E786F570773C}"/>
              </a:ext>
            </a:extLst>
          </p:cNvPr>
          <p:cNvSpPr>
            <a:spLocks noGrp="1"/>
          </p:cNvSpPr>
          <p:nvPr>
            <p:ph type="title"/>
          </p:nvPr>
        </p:nvSpPr>
        <p:spPr/>
        <p:txBody>
          <a:bodyPr/>
          <a:lstStyle/>
          <a:p>
            <a:r>
              <a:rPr lang="en-US"/>
              <a:t>Considerations When Responding to These Data</a:t>
            </a:r>
          </a:p>
        </p:txBody>
      </p:sp>
      <p:sp>
        <p:nvSpPr>
          <p:cNvPr id="3" name="Content Placeholder 2">
            <a:extLst>
              <a:ext uri="{FF2B5EF4-FFF2-40B4-BE49-F238E27FC236}">
                <a16:creationId xmlns:a16="http://schemas.microsoft.com/office/drawing/2014/main" id="{2B394241-6038-5CAD-EBD4-9C6479F15255}"/>
              </a:ext>
            </a:extLst>
          </p:cNvPr>
          <p:cNvSpPr>
            <a:spLocks noGrp="1"/>
          </p:cNvSpPr>
          <p:nvPr>
            <p:ph idx="1"/>
          </p:nvPr>
        </p:nvSpPr>
        <p:spPr>
          <a:xfrm>
            <a:off x="1135083" y="1825625"/>
            <a:ext cx="10515600" cy="3743325"/>
          </a:xfrm>
        </p:spPr>
        <p:txBody>
          <a:bodyPr/>
          <a:lstStyle/>
          <a:p>
            <a:r>
              <a:rPr lang="en-US"/>
              <a:t>Find the bright spots! </a:t>
            </a:r>
          </a:p>
          <a:p>
            <a:pPr lvl="1"/>
            <a:r>
              <a:rPr lang="en-US"/>
              <a:t>Who </a:t>
            </a:r>
            <a:r>
              <a:rPr lang="en-US" i="1"/>
              <a:t>is</a:t>
            </a:r>
            <a:r>
              <a:rPr lang="en-US"/>
              <a:t> giving out tickets consistently?</a:t>
            </a:r>
          </a:p>
          <a:p>
            <a:pPr lvl="1"/>
            <a:r>
              <a:rPr lang="en-US"/>
              <a:t>What might be contributing to this success? </a:t>
            </a:r>
          </a:p>
          <a:p>
            <a:pPr lvl="1"/>
            <a:r>
              <a:rPr lang="en-US"/>
              <a:t>Could we replicate those strategies in other areas?</a:t>
            </a:r>
          </a:p>
          <a:p>
            <a:r>
              <a:rPr lang="en-US"/>
              <a:t>Consider potential root causes </a:t>
            </a:r>
          </a:p>
          <a:p>
            <a:pPr lvl="1"/>
            <a:r>
              <a:rPr lang="en-US"/>
              <a:t>Did we set expectations and provide professional learning for staff?</a:t>
            </a:r>
          </a:p>
          <a:p>
            <a:pPr lvl="1"/>
            <a:r>
              <a:rPr lang="en-US"/>
              <a:t>Are there efficiencies we can leverage to make universal reinforcement system more feasible? </a:t>
            </a:r>
            <a:r>
              <a:rPr lang="en-US" sz="2000"/>
              <a:t>(e.g., prepopulating tickets with teacher names)</a:t>
            </a:r>
          </a:p>
          <a:p>
            <a:pPr lvl="1"/>
            <a:r>
              <a:rPr lang="en-US"/>
              <a:t>Do we need to adjust our reinforcer menu?</a:t>
            </a:r>
          </a:p>
        </p:txBody>
      </p:sp>
    </p:spTree>
    <p:extLst>
      <p:ext uri="{BB962C8B-B14F-4D97-AF65-F5344CB8AC3E}">
        <p14:creationId xmlns:p14="http://schemas.microsoft.com/office/powerpoint/2010/main" val="1532978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A65E-8CC8-7A43-5962-5DE18760C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23885-1CDB-F2E7-72D6-2C9D3A07B423}"/>
              </a:ext>
            </a:extLst>
          </p:cNvPr>
          <p:cNvSpPr>
            <a:spLocks noGrp="1"/>
          </p:cNvSpPr>
          <p:nvPr>
            <p:ph type="title"/>
          </p:nvPr>
        </p:nvSpPr>
        <p:spPr/>
        <p:txBody>
          <a:bodyPr/>
          <a:lstStyle/>
          <a:p>
            <a:r>
              <a:rPr lang="en-US"/>
              <a:t>Professional Learning</a:t>
            </a:r>
          </a:p>
        </p:txBody>
      </p:sp>
      <p:pic>
        <p:nvPicPr>
          <p:cNvPr id="3" name="Picture 2">
            <a:extLst>
              <a:ext uri="{FF2B5EF4-FFF2-40B4-BE49-F238E27FC236}">
                <a16:creationId xmlns:a16="http://schemas.microsoft.com/office/drawing/2014/main" id="{CB7797ED-021C-FED7-DD71-B313044A4A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1314176" y="0"/>
            <a:ext cx="87782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E685795-6367-39A6-81A4-AA92B56571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1690688"/>
            <a:ext cx="4775590" cy="4448797"/>
          </a:xfrm>
          <a:prstGeom prst="rect">
            <a:avLst/>
          </a:prstGeom>
          <a:ln>
            <a:solidFill>
              <a:schemeClr val="tx1"/>
            </a:solidFill>
          </a:ln>
        </p:spPr>
      </p:pic>
      <p:pic>
        <p:nvPicPr>
          <p:cNvPr id="8" name="Picture 7">
            <a:extLst>
              <a:ext uri="{FF2B5EF4-FFF2-40B4-BE49-F238E27FC236}">
                <a16:creationId xmlns:a16="http://schemas.microsoft.com/office/drawing/2014/main" id="{BE99168F-A968-B743-7BB7-1E04AEA74F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4169" y="1699554"/>
            <a:ext cx="5518813" cy="3557208"/>
          </a:xfrm>
          <a:prstGeom prst="rect">
            <a:avLst/>
          </a:prstGeom>
        </p:spPr>
      </p:pic>
    </p:spTree>
    <p:extLst>
      <p:ext uri="{BB962C8B-B14F-4D97-AF65-F5344CB8AC3E}">
        <p14:creationId xmlns:p14="http://schemas.microsoft.com/office/powerpoint/2010/main" val="1790682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8915E-C08E-B11E-56B8-5F2E7172D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9E4DD-D0F5-90D2-B951-B69E1D84F6A3}"/>
              </a:ext>
            </a:extLst>
          </p:cNvPr>
          <p:cNvSpPr>
            <a:spLocks noGrp="1"/>
          </p:cNvSpPr>
          <p:nvPr>
            <p:ph type="title"/>
          </p:nvPr>
        </p:nvSpPr>
        <p:spPr/>
        <p:txBody>
          <a:bodyPr/>
          <a:lstStyle/>
          <a:p>
            <a:r>
              <a:rPr lang="en-US"/>
              <a:t>Professional Learning</a:t>
            </a:r>
          </a:p>
        </p:txBody>
      </p:sp>
      <p:pic>
        <p:nvPicPr>
          <p:cNvPr id="3" name="Picture 2">
            <a:extLst>
              <a:ext uri="{FF2B5EF4-FFF2-40B4-BE49-F238E27FC236}">
                <a16:creationId xmlns:a16="http://schemas.microsoft.com/office/drawing/2014/main" id="{807A069E-AAE3-65CB-8108-E8DB1A8589D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1314176" y="0"/>
            <a:ext cx="87782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DF30DB2-1CED-A55D-4E98-90A01BA1F9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77" t="2153" r="2385" b="2641"/>
          <a:stretch/>
        </p:blipFill>
        <p:spPr>
          <a:xfrm>
            <a:off x="768802" y="2287825"/>
            <a:ext cx="5415953" cy="3034802"/>
          </a:xfrm>
          <a:prstGeom prst="rect">
            <a:avLst/>
          </a:prstGeom>
          <a:ln>
            <a:solidFill>
              <a:schemeClr val="tx1"/>
            </a:solidFill>
          </a:ln>
        </p:spPr>
      </p:pic>
      <p:pic>
        <p:nvPicPr>
          <p:cNvPr id="7" name="Picture 6" descr="A poster with text and images&#10;&#10;Description automatically generated with medium confidence">
            <a:extLst>
              <a:ext uri="{FF2B5EF4-FFF2-40B4-BE49-F238E27FC236}">
                <a16:creationId xmlns:a16="http://schemas.microsoft.com/office/drawing/2014/main" id="{C8693797-1137-7B79-8998-2BDCFA6145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6533" y="2315189"/>
            <a:ext cx="5346555" cy="3007438"/>
          </a:xfrm>
          <a:prstGeom prst="rect">
            <a:avLst/>
          </a:prstGeom>
        </p:spPr>
      </p:pic>
    </p:spTree>
    <p:extLst>
      <p:ext uri="{BB962C8B-B14F-4D97-AF65-F5344CB8AC3E}">
        <p14:creationId xmlns:p14="http://schemas.microsoft.com/office/powerpoint/2010/main" val="1990922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C98A-B9AD-A88B-540D-0BDC59A84C23}"/>
              </a:ext>
            </a:extLst>
          </p:cNvPr>
          <p:cNvSpPr>
            <a:spLocks noGrp="1"/>
          </p:cNvSpPr>
          <p:nvPr>
            <p:ph type="title"/>
          </p:nvPr>
        </p:nvSpPr>
        <p:spPr/>
        <p:txBody>
          <a:bodyPr/>
          <a:lstStyle/>
          <a:p>
            <a:r>
              <a:rPr lang="en-US"/>
              <a:t>Build Momentum with a Ci3T Challenge</a:t>
            </a:r>
          </a:p>
        </p:txBody>
      </p:sp>
      <p:grpSp>
        <p:nvGrpSpPr>
          <p:cNvPr id="4" name="Group 3">
            <a:extLst>
              <a:ext uri="{FF2B5EF4-FFF2-40B4-BE49-F238E27FC236}">
                <a16:creationId xmlns:a16="http://schemas.microsoft.com/office/drawing/2014/main" id="{AD5F076D-9095-26EF-E3DD-A7DBD26EBC5F}"/>
              </a:ext>
            </a:extLst>
          </p:cNvPr>
          <p:cNvGrpSpPr/>
          <p:nvPr/>
        </p:nvGrpSpPr>
        <p:grpSpPr>
          <a:xfrm>
            <a:off x="4477406" y="1805848"/>
            <a:ext cx="3237188" cy="4371115"/>
            <a:chOff x="1209202" y="259448"/>
            <a:chExt cx="9773596" cy="13197104"/>
          </a:xfrm>
        </p:grpSpPr>
        <p:pic>
          <p:nvPicPr>
            <p:cNvPr id="5" name="Picture 4">
              <a:extLst>
                <a:ext uri="{FF2B5EF4-FFF2-40B4-BE49-F238E27FC236}">
                  <a16:creationId xmlns:a16="http://schemas.microsoft.com/office/drawing/2014/main" id="{FAD0FA95-273C-0DCA-9D8D-382755B3FB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9202" y="259448"/>
              <a:ext cx="9773596" cy="13197104"/>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3D0D5E9-04E1-8F51-E159-E0B583B40F72}"/>
                </a:ext>
              </a:extLst>
            </p:cNvPr>
            <p:cNvSpPr/>
            <p:nvPr/>
          </p:nvSpPr>
          <p:spPr>
            <a:xfrm>
              <a:off x="7240192" y="551780"/>
              <a:ext cx="139302" cy="38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a:solidFill>
                    <a:schemeClr val="tx1"/>
                  </a:solidFill>
                </a:rPr>
                <a:t>.</a:t>
              </a:r>
            </a:p>
          </p:txBody>
        </p:sp>
      </p:grpSp>
    </p:spTree>
    <p:extLst>
      <p:ext uri="{BB962C8B-B14F-4D97-AF65-F5344CB8AC3E}">
        <p14:creationId xmlns:p14="http://schemas.microsoft.com/office/powerpoint/2010/main" val="23981204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28D6A-7132-C36D-080D-B376EDA89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7C5CF-C679-C8AB-E9D8-047956A57613}"/>
              </a:ext>
            </a:extLst>
          </p:cNvPr>
          <p:cNvSpPr>
            <a:spLocks noGrp="1"/>
          </p:cNvSpPr>
          <p:nvPr>
            <p:ph type="title" idx="4294967295"/>
          </p:nvPr>
        </p:nvSpPr>
        <p:spPr>
          <a:xfrm>
            <a:off x="0" y="365125"/>
            <a:ext cx="10515600" cy="1325563"/>
          </a:xfrm>
        </p:spPr>
        <p:txBody>
          <a:bodyPr/>
          <a:lstStyle/>
          <a:p>
            <a:pPr algn="ctr"/>
            <a:r>
              <a:rPr lang="en-US"/>
              <a:t>School-Wide Challenge</a:t>
            </a:r>
          </a:p>
        </p:txBody>
      </p:sp>
      <p:grpSp>
        <p:nvGrpSpPr>
          <p:cNvPr id="5" name="Group 4">
            <a:extLst>
              <a:ext uri="{FF2B5EF4-FFF2-40B4-BE49-F238E27FC236}">
                <a16:creationId xmlns:a16="http://schemas.microsoft.com/office/drawing/2014/main" id="{65933ABF-19F9-11A3-95F9-8D1396118AA3}"/>
              </a:ext>
            </a:extLst>
          </p:cNvPr>
          <p:cNvGrpSpPr/>
          <p:nvPr/>
        </p:nvGrpSpPr>
        <p:grpSpPr>
          <a:xfrm>
            <a:off x="1209202" y="564248"/>
            <a:ext cx="9773596" cy="13197104"/>
            <a:chOff x="1209202" y="259448"/>
            <a:chExt cx="9773596" cy="13197104"/>
          </a:xfrm>
        </p:grpSpPr>
        <p:pic>
          <p:nvPicPr>
            <p:cNvPr id="4" name="Picture 3">
              <a:extLst>
                <a:ext uri="{FF2B5EF4-FFF2-40B4-BE49-F238E27FC236}">
                  <a16:creationId xmlns:a16="http://schemas.microsoft.com/office/drawing/2014/main" id="{3E377499-4C6B-2474-5885-24FD1D33AA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9202" y="259448"/>
              <a:ext cx="9773596" cy="13197104"/>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801DC59-B6E3-7969-8AFB-7C2F125B12D9}"/>
                </a:ext>
              </a:extLst>
            </p:cNvPr>
            <p:cNvSpPr/>
            <p:nvPr/>
          </p:nvSpPr>
          <p:spPr>
            <a:xfrm>
              <a:off x="7240192" y="551780"/>
              <a:ext cx="139302" cy="38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a:solidFill>
                    <a:schemeClr val="tx1"/>
                  </a:solidFill>
                </a:rPr>
                <a:t>.</a:t>
              </a:r>
            </a:p>
          </p:txBody>
        </p:sp>
      </p:grpSp>
    </p:spTree>
    <p:extLst>
      <p:ext uri="{BB962C8B-B14F-4D97-AF65-F5344CB8AC3E}">
        <p14:creationId xmlns:p14="http://schemas.microsoft.com/office/powerpoint/2010/main" val="318343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5514D0-C3A1-AE67-BF0A-104AA0A25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D47DD-C785-9650-D9D7-52CA5E4C3866}"/>
              </a:ext>
            </a:extLst>
          </p:cNvPr>
          <p:cNvSpPr>
            <a:spLocks noGrp="1"/>
          </p:cNvSpPr>
          <p:nvPr>
            <p:ph type="title" idx="4294967295"/>
          </p:nvPr>
        </p:nvSpPr>
        <p:spPr>
          <a:xfrm>
            <a:off x="0" y="365125"/>
            <a:ext cx="10515600" cy="1325563"/>
          </a:xfrm>
        </p:spPr>
        <p:txBody>
          <a:bodyPr/>
          <a:lstStyle/>
          <a:p>
            <a:pPr algn="ctr"/>
            <a:r>
              <a:rPr lang="en-US"/>
              <a:t>School-Wide Challenge</a:t>
            </a:r>
          </a:p>
        </p:txBody>
      </p:sp>
      <p:grpSp>
        <p:nvGrpSpPr>
          <p:cNvPr id="5" name="Group 4">
            <a:extLst>
              <a:ext uri="{FF2B5EF4-FFF2-40B4-BE49-F238E27FC236}">
                <a16:creationId xmlns:a16="http://schemas.microsoft.com/office/drawing/2014/main" id="{3AE33172-EB0F-5712-EFE1-95FAB94D5F88}"/>
              </a:ext>
            </a:extLst>
          </p:cNvPr>
          <p:cNvGrpSpPr/>
          <p:nvPr/>
        </p:nvGrpSpPr>
        <p:grpSpPr>
          <a:xfrm>
            <a:off x="1209202" y="-5064102"/>
            <a:ext cx="9773596" cy="13197104"/>
            <a:chOff x="1209202" y="259448"/>
            <a:chExt cx="9773596" cy="13197104"/>
          </a:xfrm>
        </p:grpSpPr>
        <p:pic>
          <p:nvPicPr>
            <p:cNvPr id="4" name="Picture 3">
              <a:extLst>
                <a:ext uri="{FF2B5EF4-FFF2-40B4-BE49-F238E27FC236}">
                  <a16:creationId xmlns:a16="http://schemas.microsoft.com/office/drawing/2014/main" id="{32D8B453-59D6-4294-51AA-D65FA9F264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9202" y="259448"/>
              <a:ext cx="9773596" cy="13197104"/>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5BD80C35-DEF3-4467-578F-096B3518356E}"/>
                </a:ext>
              </a:extLst>
            </p:cNvPr>
            <p:cNvSpPr/>
            <p:nvPr/>
          </p:nvSpPr>
          <p:spPr>
            <a:xfrm>
              <a:off x="7240192" y="551780"/>
              <a:ext cx="139302" cy="38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200">
                  <a:solidFill>
                    <a:schemeClr val="tx1"/>
                  </a:solidFill>
                </a:rPr>
                <a:t>.</a:t>
              </a:r>
            </a:p>
          </p:txBody>
        </p:sp>
      </p:grpSp>
    </p:spTree>
    <p:extLst>
      <p:ext uri="{BB962C8B-B14F-4D97-AF65-F5344CB8AC3E}">
        <p14:creationId xmlns:p14="http://schemas.microsoft.com/office/powerpoint/2010/main" val="154743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BA27F-339A-65A6-73CB-84792B9D933F}"/>
              </a:ext>
            </a:extLst>
          </p:cNvPr>
          <p:cNvSpPr>
            <a:spLocks noGrp="1"/>
          </p:cNvSpPr>
          <p:nvPr>
            <p:ph type="title"/>
          </p:nvPr>
        </p:nvSpPr>
        <p:spPr/>
        <p:txBody>
          <a:bodyPr/>
          <a:lstStyle/>
          <a:p>
            <a:r>
              <a:rPr lang="en-US"/>
              <a:t>Update Reinforcer Menu</a:t>
            </a:r>
          </a:p>
        </p:txBody>
      </p:sp>
      <p:pic>
        <p:nvPicPr>
          <p:cNvPr id="5" name="Content Placeholder 4" descr="A screenshot of a school application&#10;&#10;Description automatically generated">
            <a:extLst>
              <a:ext uri="{FF2B5EF4-FFF2-40B4-BE49-F238E27FC236}">
                <a16:creationId xmlns:a16="http://schemas.microsoft.com/office/drawing/2014/main" id="{EBD6A49E-983E-7A84-C246-DC12ED029EA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10430" y="1894243"/>
            <a:ext cx="3318534" cy="3938480"/>
          </a:xfrm>
          <a:ln w="6350">
            <a:solidFill>
              <a:schemeClr val="tx1"/>
            </a:solidFill>
          </a:ln>
        </p:spPr>
      </p:pic>
      <p:pic>
        <p:nvPicPr>
          <p:cNvPr id="4" name="Picture 3">
            <a:extLst>
              <a:ext uri="{FF2B5EF4-FFF2-40B4-BE49-F238E27FC236}">
                <a16:creationId xmlns:a16="http://schemas.microsoft.com/office/drawing/2014/main" id="{B8A6DEB0-9D09-0DA3-C0AC-438F67D7478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173633" y="1875932"/>
            <a:ext cx="3101698" cy="3975101"/>
          </a:xfrm>
          <a:prstGeom prst="rect">
            <a:avLst/>
          </a:prstGeom>
          <a:ln>
            <a:solidFill>
              <a:schemeClr val="tx1"/>
            </a:solidFill>
          </a:ln>
        </p:spPr>
      </p:pic>
      <p:pic>
        <p:nvPicPr>
          <p:cNvPr id="3" name="Picture 2" descr="A group of cars parked in a parking lot&#10;&#10;Description automatically generated">
            <a:extLst>
              <a:ext uri="{FF2B5EF4-FFF2-40B4-BE49-F238E27FC236}">
                <a16:creationId xmlns:a16="http://schemas.microsoft.com/office/drawing/2014/main" id="{35644355-8D6A-5778-A922-4D151B621E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pic>
        <p:nvPicPr>
          <p:cNvPr id="7" name="Picture 6" descr="A group of plastic containers on a table&#10;&#10;Description automatically generated with low confidence">
            <a:extLst>
              <a:ext uri="{FF2B5EF4-FFF2-40B4-BE49-F238E27FC236}">
                <a16:creationId xmlns:a16="http://schemas.microsoft.com/office/drawing/2014/main" id="{E9A20526-B530-9F72-BFD6-914912E0BD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27156" y="4803058"/>
            <a:ext cx="2427899" cy="1816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50676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06F3-56BB-2C20-3A7D-30B6B9837535}"/>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439B3C60-69CB-F3F9-798B-625E84340BDC}"/>
              </a:ext>
            </a:extLst>
          </p:cNvPr>
          <p:cNvSpPr>
            <a:spLocks noGrp="1"/>
          </p:cNvSpPr>
          <p:nvPr>
            <p:ph sz="half" idx="1"/>
          </p:nvPr>
        </p:nvSpPr>
        <p:spPr>
          <a:xfrm>
            <a:off x="838200" y="1825625"/>
            <a:ext cx="5181600" cy="4351338"/>
          </a:xfrm>
        </p:spPr>
        <p:txBody>
          <a:bodyPr/>
          <a:lstStyle/>
          <a:p>
            <a:pPr marL="0" indent="0">
              <a:buNone/>
            </a:pPr>
            <a:r>
              <a:rPr lang="en-US"/>
              <a:t>What is the most unique reinforcer you have offered?</a:t>
            </a:r>
          </a:p>
          <a:p>
            <a:pPr marL="0" indent="0">
              <a:buNone/>
            </a:pPr>
            <a:endParaRPr lang="en-US"/>
          </a:p>
          <a:p>
            <a:pPr marL="0" indent="0">
              <a:buNone/>
            </a:pPr>
            <a:r>
              <a:rPr lang="en-US" i="1"/>
              <a:t>OR</a:t>
            </a:r>
          </a:p>
          <a:p>
            <a:pPr marL="0" indent="0">
              <a:buNone/>
            </a:pPr>
            <a:endParaRPr lang="en-US"/>
          </a:p>
          <a:p>
            <a:pPr marL="0" indent="0">
              <a:buNone/>
            </a:pPr>
            <a:r>
              <a:rPr lang="en-US"/>
              <a:t>What is the most popular reinforcer on your menu?</a:t>
            </a:r>
          </a:p>
          <a:p>
            <a:endParaRPr lang="en-US"/>
          </a:p>
        </p:txBody>
      </p:sp>
      <p:pic>
        <p:nvPicPr>
          <p:cNvPr id="11" name="Content Placeholder 10" descr="A screenshot of a chat&#10;&#10;Description automatically generated">
            <a:extLst>
              <a:ext uri="{FF2B5EF4-FFF2-40B4-BE49-F238E27FC236}">
                <a16:creationId xmlns:a16="http://schemas.microsoft.com/office/drawing/2014/main" id="{FE3A79D8-4B4F-813E-DE0C-19DFF7FEC343}"/>
              </a:ext>
            </a:extLst>
          </p:cNvPr>
          <p:cNvPicPr>
            <a:picLocks noGrp="1" noChangeAspect="1"/>
          </p:cNvPicPr>
          <p:nvPr>
            <p:ph sz="half" idx="2"/>
          </p:nvPr>
        </p:nvPicPr>
        <p:blipFill>
          <a:blip r:embed="rId2"/>
          <a:stretch>
            <a:fillRect/>
          </a:stretch>
        </p:blipFill>
        <p:spPr>
          <a:xfrm>
            <a:off x="6536224" y="1469307"/>
            <a:ext cx="3345666" cy="3605019"/>
          </a:xfrm>
          <a:ln>
            <a:solidFill>
              <a:schemeClr val="tx1"/>
            </a:solidFill>
          </a:ln>
        </p:spPr>
      </p:pic>
      <p:grpSp>
        <p:nvGrpSpPr>
          <p:cNvPr id="17" name="Group 16">
            <a:extLst>
              <a:ext uri="{FF2B5EF4-FFF2-40B4-BE49-F238E27FC236}">
                <a16:creationId xmlns:a16="http://schemas.microsoft.com/office/drawing/2014/main" id="{3D434F94-0250-8A22-234B-71EB74CE89CA}"/>
              </a:ext>
            </a:extLst>
          </p:cNvPr>
          <p:cNvGrpSpPr/>
          <p:nvPr/>
        </p:nvGrpSpPr>
        <p:grpSpPr>
          <a:xfrm>
            <a:off x="10089394" y="3542915"/>
            <a:ext cx="1561171" cy="2129883"/>
            <a:chOff x="10326029" y="3813717"/>
            <a:chExt cx="1561171" cy="2129883"/>
          </a:xfrm>
        </p:grpSpPr>
        <p:pic>
          <p:nvPicPr>
            <p:cNvPr id="7" name="Graphic 6" descr="Keyboard outline">
              <a:extLst>
                <a:ext uri="{FF2B5EF4-FFF2-40B4-BE49-F238E27FC236}">
                  <a16:creationId xmlns:a16="http://schemas.microsoft.com/office/drawing/2014/main" id="{A98560FE-81F1-5A7A-FC29-A61552B3A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F85607F6-0F22-7C36-B0BC-9624B74DF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C835BD43-5B1C-2376-617A-C9138E114EF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0128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217E-A1B6-2761-0CD0-8F2D38DC2CB7}"/>
              </a:ext>
            </a:extLst>
          </p:cNvPr>
          <p:cNvSpPr>
            <a:spLocks noGrp="1"/>
          </p:cNvSpPr>
          <p:nvPr>
            <p:ph type="title"/>
          </p:nvPr>
        </p:nvSpPr>
        <p:spPr/>
        <p:txBody>
          <a:bodyPr/>
          <a:lstStyle/>
          <a:p>
            <a:r>
              <a:rPr lang="en-US"/>
              <a:t>Action Planning</a:t>
            </a:r>
          </a:p>
        </p:txBody>
      </p:sp>
      <p:pic>
        <p:nvPicPr>
          <p:cNvPr id="5" name="Picture 4" descr="Graphical user interface, application&#10;&#10;Description automatically generated">
            <a:extLst>
              <a:ext uri="{FF2B5EF4-FFF2-40B4-BE49-F238E27FC236}">
                <a16:creationId xmlns:a16="http://schemas.microsoft.com/office/drawing/2014/main" id="{6832BD12-56EC-7A9A-6DE3-6EAE0ECB43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1422" y="1719734"/>
            <a:ext cx="8629156" cy="4681019"/>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sp>
        <p:nvSpPr>
          <p:cNvPr id="7" name="TextBox 6">
            <a:extLst>
              <a:ext uri="{FF2B5EF4-FFF2-40B4-BE49-F238E27FC236}">
                <a16:creationId xmlns:a16="http://schemas.microsoft.com/office/drawing/2014/main" id="{DFF5D239-BBAD-E4D9-6F06-BC774DD45005}"/>
              </a:ext>
            </a:extLst>
          </p:cNvPr>
          <p:cNvSpPr txBox="1"/>
          <p:nvPr/>
        </p:nvSpPr>
        <p:spPr>
          <a:xfrm>
            <a:off x="1965964" y="2974020"/>
            <a:ext cx="3575538" cy="261610"/>
          </a:xfrm>
          <a:prstGeom prst="rect">
            <a:avLst/>
          </a:prstGeom>
          <a:noFill/>
        </p:spPr>
        <p:txBody>
          <a:bodyPr wrap="square" rtlCol="0">
            <a:spAutoFit/>
          </a:bodyPr>
          <a:lstStyle/>
          <a:p>
            <a:r>
              <a:rPr lang="en-US" sz="1100"/>
              <a:t>Print tickets and deliver to teacher mailboxes</a:t>
            </a:r>
          </a:p>
        </p:txBody>
      </p:sp>
      <p:sp>
        <p:nvSpPr>
          <p:cNvPr id="8" name="TextBox 7">
            <a:extLst>
              <a:ext uri="{FF2B5EF4-FFF2-40B4-BE49-F238E27FC236}">
                <a16:creationId xmlns:a16="http://schemas.microsoft.com/office/drawing/2014/main" id="{762DC14D-8DEB-0716-B47F-D441B27E86D3}"/>
              </a:ext>
            </a:extLst>
          </p:cNvPr>
          <p:cNvSpPr txBox="1"/>
          <p:nvPr/>
        </p:nvSpPr>
        <p:spPr>
          <a:xfrm>
            <a:off x="5445410" y="2967896"/>
            <a:ext cx="3048882" cy="261610"/>
          </a:xfrm>
          <a:prstGeom prst="rect">
            <a:avLst/>
          </a:prstGeom>
          <a:noFill/>
        </p:spPr>
        <p:txBody>
          <a:bodyPr wrap="square" rtlCol="0">
            <a:spAutoFit/>
          </a:bodyPr>
          <a:lstStyle/>
          <a:p>
            <a:r>
              <a:rPr lang="en-US" sz="1100"/>
              <a:t>Elise </a:t>
            </a:r>
            <a:r>
              <a:rPr lang="en-US" sz="800"/>
              <a:t>(coordinate with parent volunteers)</a:t>
            </a:r>
            <a:endParaRPr lang="en-US" sz="1100"/>
          </a:p>
        </p:txBody>
      </p:sp>
      <p:sp>
        <p:nvSpPr>
          <p:cNvPr id="9" name="TextBox 8">
            <a:extLst>
              <a:ext uri="{FF2B5EF4-FFF2-40B4-BE49-F238E27FC236}">
                <a16:creationId xmlns:a16="http://schemas.microsoft.com/office/drawing/2014/main" id="{F943DB0A-F6BC-74AD-E7AC-B91902229A3D}"/>
              </a:ext>
            </a:extLst>
          </p:cNvPr>
          <p:cNvSpPr txBox="1"/>
          <p:nvPr/>
        </p:nvSpPr>
        <p:spPr>
          <a:xfrm>
            <a:off x="7939444" y="2943013"/>
            <a:ext cx="879161" cy="261610"/>
          </a:xfrm>
          <a:prstGeom prst="rect">
            <a:avLst/>
          </a:prstGeom>
          <a:noFill/>
        </p:spPr>
        <p:txBody>
          <a:bodyPr wrap="square" rtlCol="0">
            <a:spAutoFit/>
          </a:bodyPr>
          <a:lstStyle/>
          <a:p>
            <a:r>
              <a:rPr lang="en-US" sz="1100"/>
              <a:t>01/21/26</a:t>
            </a:r>
          </a:p>
        </p:txBody>
      </p:sp>
      <p:sp>
        <p:nvSpPr>
          <p:cNvPr id="10" name="TextBox 9">
            <a:extLst>
              <a:ext uri="{FF2B5EF4-FFF2-40B4-BE49-F238E27FC236}">
                <a16:creationId xmlns:a16="http://schemas.microsoft.com/office/drawing/2014/main" id="{D605973D-2B48-1B8D-1AE1-91B3F5343072}"/>
              </a:ext>
            </a:extLst>
          </p:cNvPr>
          <p:cNvSpPr txBox="1"/>
          <p:nvPr/>
        </p:nvSpPr>
        <p:spPr>
          <a:xfrm>
            <a:off x="1965964" y="3181038"/>
            <a:ext cx="3575538" cy="261610"/>
          </a:xfrm>
          <a:prstGeom prst="rect">
            <a:avLst/>
          </a:prstGeom>
          <a:noFill/>
        </p:spPr>
        <p:txBody>
          <a:bodyPr wrap="square" rtlCol="0">
            <a:spAutoFit/>
          </a:bodyPr>
          <a:lstStyle/>
          <a:p>
            <a:r>
              <a:rPr lang="en-US" sz="1100"/>
              <a:t>Prepare 15-minute presentation for faculty &amp; staff mtg</a:t>
            </a:r>
          </a:p>
        </p:txBody>
      </p:sp>
      <p:sp>
        <p:nvSpPr>
          <p:cNvPr id="11" name="TextBox 10">
            <a:extLst>
              <a:ext uri="{FF2B5EF4-FFF2-40B4-BE49-F238E27FC236}">
                <a16:creationId xmlns:a16="http://schemas.microsoft.com/office/drawing/2014/main" id="{C8C43184-BD22-E087-256B-26C56FA27562}"/>
              </a:ext>
            </a:extLst>
          </p:cNvPr>
          <p:cNvSpPr txBox="1"/>
          <p:nvPr/>
        </p:nvSpPr>
        <p:spPr>
          <a:xfrm>
            <a:off x="6203402" y="3159055"/>
            <a:ext cx="620481" cy="261610"/>
          </a:xfrm>
          <a:prstGeom prst="rect">
            <a:avLst/>
          </a:prstGeom>
          <a:noFill/>
        </p:spPr>
        <p:txBody>
          <a:bodyPr wrap="square" rtlCol="0">
            <a:spAutoFit/>
          </a:bodyPr>
          <a:lstStyle/>
          <a:p>
            <a:r>
              <a:rPr lang="en-US" sz="1100"/>
              <a:t>Allison</a:t>
            </a:r>
          </a:p>
        </p:txBody>
      </p:sp>
      <p:sp>
        <p:nvSpPr>
          <p:cNvPr id="12" name="TextBox 11">
            <a:extLst>
              <a:ext uri="{FF2B5EF4-FFF2-40B4-BE49-F238E27FC236}">
                <a16:creationId xmlns:a16="http://schemas.microsoft.com/office/drawing/2014/main" id="{86CA1DEF-61B8-CBA2-DF2E-E6F2C4222966}"/>
              </a:ext>
            </a:extLst>
          </p:cNvPr>
          <p:cNvSpPr txBox="1"/>
          <p:nvPr/>
        </p:nvSpPr>
        <p:spPr>
          <a:xfrm>
            <a:off x="7939444" y="3162747"/>
            <a:ext cx="879161" cy="261610"/>
          </a:xfrm>
          <a:prstGeom prst="rect">
            <a:avLst/>
          </a:prstGeom>
          <a:noFill/>
        </p:spPr>
        <p:txBody>
          <a:bodyPr wrap="square" rtlCol="0">
            <a:spAutoFit/>
          </a:bodyPr>
          <a:lstStyle/>
          <a:p>
            <a:r>
              <a:rPr lang="en-US" sz="1100"/>
              <a:t>01/28/26</a:t>
            </a:r>
          </a:p>
        </p:txBody>
      </p:sp>
    </p:spTree>
    <p:extLst>
      <p:ext uri="{BB962C8B-B14F-4D97-AF65-F5344CB8AC3E}">
        <p14:creationId xmlns:p14="http://schemas.microsoft.com/office/powerpoint/2010/main" val="339105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A2A2-4E30-F0FB-5C05-CB86EE7500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FB785-65A2-DB2A-F9A0-1EE7B939766A}"/>
              </a:ext>
            </a:extLst>
          </p:cNvPr>
          <p:cNvSpPr>
            <a:spLocks noGrp="1"/>
          </p:cNvSpPr>
          <p:nvPr>
            <p:ph type="title"/>
          </p:nvPr>
        </p:nvSpPr>
        <p:spPr/>
        <p:txBody>
          <a:bodyPr>
            <a:normAutofit/>
          </a:bodyPr>
          <a:lstStyle/>
          <a:p>
            <a:r>
              <a:rPr lang="en-US"/>
              <a:t>Scenario 2: Integrated Lesson Planning</a:t>
            </a:r>
          </a:p>
        </p:txBody>
      </p:sp>
      <p:sp>
        <p:nvSpPr>
          <p:cNvPr id="6" name="Rectangle">
            <a:extLst>
              <a:ext uri="{FF2B5EF4-FFF2-40B4-BE49-F238E27FC236}">
                <a16:creationId xmlns:a16="http://schemas.microsoft.com/office/drawing/2014/main" id="{FEA8F448-DFAF-AA32-1060-EBE469BB4FB5}"/>
              </a:ext>
            </a:extLst>
          </p:cNvPr>
          <p:cNvSpPr/>
          <p:nvPr/>
        </p:nvSpPr>
        <p:spPr>
          <a:xfrm>
            <a:off x="300038" y="5543550"/>
            <a:ext cx="10792959" cy="1314450"/>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1.10 CLASSROOM PRACTICES</a:t>
            </a:r>
          </a:p>
          <a:p>
            <a:r>
              <a:rPr lang="en-US" sz="1400" dirty="0">
                <a:solidFill>
                  <a:schemeClr val="bg1"/>
                </a:solidFill>
              </a:rPr>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a:t>
            </a:r>
          </a:p>
        </p:txBody>
      </p:sp>
      <p:pic>
        <p:nvPicPr>
          <p:cNvPr id="7" name="Picture 6" descr="Tiered Fidelity Inventory (TFI) Manual - Version 3">
            <a:extLst>
              <a:ext uri="{FF2B5EF4-FFF2-40B4-BE49-F238E27FC236}">
                <a16:creationId xmlns:a16="http://schemas.microsoft.com/office/drawing/2014/main" id="{9FFC75FE-7A3F-F16B-A64C-3C3BEED307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5625" y="4943475"/>
            <a:ext cx="1476375" cy="1914525"/>
          </a:xfrm>
          <a:prstGeom prst="rect">
            <a:avLst/>
          </a:prstGeom>
        </p:spPr>
      </p:pic>
    </p:spTree>
    <p:extLst>
      <p:ext uri="{BB962C8B-B14F-4D97-AF65-F5344CB8AC3E}">
        <p14:creationId xmlns:p14="http://schemas.microsoft.com/office/powerpoint/2010/main" val="132402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82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21</a:t>
            </a:r>
          </a:p>
        </p:txBody>
      </p:sp>
      <p:sp>
        <p:nvSpPr>
          <p:cNvPr id="11" name="Rectangle 10">
            <a:extLst>
              <a:ext uri="{FF2B5EF4-FFF2-40B4-BE49-F238E27FC236}">
                <a16:creationId xmlns:a16="http://schemas.microsoft.com/office/drawing/2014/main" id="{CA4B4E3C-684B-4363-A3DA-60E579543B65}"/>
              </a:ext>
            </a:extLst>
          </p:cNvPr>
          <p:cNvSpPr/>
          <p:nvPr/>
        </p:nvSpPr>
        <p:spPr>
          <a:xfrm>
            <a:off x="3180758" y="2893340"/>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3899" y="37355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10" name="Rectangle 9">
            <a:extLst>
              <a:ext uri="{FF2B5EF4-FFF2-40B4-BE49-F238E27FC236}">
                <a16:creationId xmlns:a16="http://schemas.microsoft.com/office/drawing/2014/main" id="{3CD5F843-B179-43AE-9202-B178FF35F915}"/>
              </a:ext>
            </a:extLst>
          </p:cNvPr>
          <p:cNvSpPr/>
          <p:nvPr/>
        </p:nvSpPr>
        <p:spPr>
          <a:xfrm>
            <a:off x="4425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610944"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640897" y="300879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71</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676312" y="369680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491</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772983"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857583"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851375" y="362166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058259" y="18430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058259" y="262648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058259" y="3630170"/>
            <a:ext cx="465147" cy="268887"/>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383</a:t>
            </a:r>
          </a:p>
        </p:txBody>
      </p:sp>
      <p:sp>
        <p:nvSpPr>
          <p:cNvPr id="3" name="Rectangle 11">
            <a:extLst>
              <a:ext uri="{FF2B5EF4-FFF2-40B4-BE49-F238E27FC236}">
                <a16:creationId xmlns:a16="http://schemas.microsoft.com/office/drawing/2014/main" id="{ACBED13E-527C-2402-94F0-A4BB7F1FAE4D}"/>
              </a:ext>
            </a:extLst>
          </p:cNvPr>
          <p:cNvSpPr/>
          <p:nvPr/>
        </p:nvSpPr>
        <p:spPr>
          <a:xfrm>
            <a:off x="4424211"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4" name="Rectangle 14">
            <a:extLst>
              <a:ext uri="{FF2B5EF4-FFF2-40B4-BE49-F238E27FC236}">
                <a16:creationId xmlns:a16="http://schemas.microsoft.com/office/drawing/2014/main" id="{8919B39C-8333-A6B5-88B3-D3E7F8E41876}"/>
              </a:ext>
            </a:extLst>
          </p:cNvPr>
          <p:cNvSpPr/>
          <p:nvPr/>
        </p:nvSpPr>
        <p:spPr>
          <a:xfrm>
            <a:off x="4421471" y="370585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243737"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281746" y="2889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288253" y="3566254"/>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505574" y="183455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542570"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57952" y="36854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2724490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Externalizing </a:t>
            </a:r>
            <a:r>
              <a:rPr lang="en-US" sz="3200"/>
              <a:t>Results – Middle School Grade level</a:t>
            </a:r>
            <a:endParaRPr sz="4000"/>
          </a:p>
        </p:txBody>
      </p:sp>
      <p:graphicFrame>
        <p:nvGraphicFramePr>
          <p:cNvPr id="265" name="Google Shape;265;p41"/>
          <p:cNvGraphicFramePr/>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6</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96</a:t>
                      </a: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68	</a:t>
                      </a:r>
                      <a:endParaRPr sz="2400"/>
                    </a:p>
                    <a:p>
                      <a:pPr marL="0" lvl="0" indent="0" algn="r" rtl="0">
                        <a:spcBef>
                          <a:spcPts val="0"/>
                        </a:spcBef>
                        <a:spcAft>
                          <a:spcPts val="0"/>
                        </a:spcAft>
                        <a:buNone/>
                      </a:pPr>
                      <a:r>
                        <a:rPr lang="en-US" sz="2400"/>
                        <a:t>(70.83%)</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17</a:t>
                      </a:r>
                    </a:p>
                    <a:p>
                      <a:pPr marL="0" lvl="0" indent="0" algn="ctr" rtl="0">
                        <a:spcBef>
                          <a:spcPts val="0"/>
                        </a:spcBef>
                        <a:spcAft>
                          <a:spcPts val="0"/>
                        </a:spcAft>
                        <a:buNone/>
                      </a:pPr>
                      <a:r>
                        <a:rPr lang="en-US" sz="2400"/>
                        <a:t>(17.71%)</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(11.46%)</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79	</a:t>
                      </a:r>
                      <a:endParaRPr sz="2400"/>
                    </a:p>
                    <a:p>
                      <a:pPr marL="0" lvl="0" indent="0" algn="r" rtl="0">
                        <a:spcBef>
                          <a:spcPts val="0"/>
                        </a:spcBef>
                        <a:spcAft>
                          <a:spcPts val="0"/>
                        </a:spcAft>
                        <a:buClr>
                          <a:schemeClr val="dk1"/>
                        </a:buClr>
                        <a:buSzPts val="1100"/>
                        <a:buFont typeface="Arial"/>
                        <a:buNone/>
                      </a:pPr>
                      <a:r>
                        <a:rPr lang="en-US" sz="2400"/>
                        <a:t>(62.70%)</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32</a:t>
                      </a:r>
                    </a:p>
                    <a:p>
                      <a:pPr marL="0" lvl="0" indent="0" algn="ctr" rtl="0">
                        <a:spcBef>
                          <a:spcPts val="0"/>
                        </a:spcBef>
                        <a:spcAft>
                          <a:spcPts val="0"/>
                        </a:spcAft>
                        <a:buNone/>
                      </a:pPr>
                      <a:r>
                        <a:rPr lang="en-US" sz="2400"/>
                        <a:t>(25.40%)</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a:t>
                      </a:r>
                    </a:p>
                    <a:p>
                      <a:pPr marL="0" lvl="0" indent="0" algn="ctr" rtl="0">
                        <a:spcBef>
                          <a:spcPts val="0"/>
                        </a:spcBef>
                        <a:spcAft>
                          <a:spcPts val="0"/>
                        </a:spcAft>
                        <a:buNone/>
                      </a:pPr>
                      <a:r>
                        <a:rPr lang="en-US" sz="2400"/>
                        <a:t>(11.90%)</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79</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48	</a:t>
                      </a:r>
                      <a:endParaRPr sz="2400"/>
                    </a:p>
                    <a:p>
                      <a:pPr marL="0" lvl="0" indent="0" algn="r" rtl="0">
                        <a:spcBef>
                          <a:spcPts val="0"/>
                        </a:spcBef>
                        <a:spcAft>
                          <a:spcPts val="0"/>
                        </a:spcAft>
                        <a:buNone/>
                      </a:pPr>
                      <a:r>
                        <a:rPr lang="en-US" sz="2400"/>
                        <a:t>(60.76%)</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a:t>
                      </a:r>
                    </a:p>
                    <a:p>
                      <a:pPr marL="0" lvl="0" indent="0" algn="ctr" rtl="0">
                        <a:spcBef>
                          <a:spcPts val="0"/>
                        </a:spcBef>
                        <a:spcAft>
                          <a:spcPts val="0"/>
                        </a:spcAft>
                        <a:buNone/>
                      </a:pPr>
                      <a:r>
                        <a:rPr lang="en-US" sz="2400"/>
                        <a:t>(24.05%)</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a:t>
                      </a:r>
                    </a:p>
                    <a:p>
                      <a:pPr marL="0" lvl="0" indent="0" algn="ctr" rtl="0">
                        <a:spcBef>
                          <a:spcPts val="0"/>
                        </a:spcBef>
                        <a:spcAft>
                          <a:spcPts val="0"/>
                        </a:spcAft>
                        <a:buNone/>
                      </a:pPr>
                      <a:r>
                        <a:rPr lang="en-US" sz="2400"/>
                        <a:t>(15.19%)</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 name="Rectangle 1">
            <a:extLst>
              <a:ext uri="{FF2B5EF4-FFF2-40B4-BE49-F238E27FC236}">
                <a16:creationId xmlns:a16="http://schemas.microsoft.com/office/drawing/2014/main" id="{473CC9FF-CB81-A848-C005-1788682C25B9}"/>
              </a:ext>
            </a:extLst>
          </p:cNvPr>
          <p:cNvSpPr/>
          <p:nvPr/>
        </p:nvSpPr>
        <p:spPr>
          <a:xfrm>
            <a:off x="3593433" y="1475874"/>
            <a:ext cx="3176336" cy="5133474"/>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84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2348044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FE0519-7F7A-14D7-D18A-A812A29EA1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313" y="298081"/>
            <a:ext cx="7845382" cy="6263139"/>
          </a:xfrm>
          <a:prstGeom prst="rect">
            <a:avLst/>
          </a:prstGeom>
          <a:ln>
            <a:solidFill>
              <a:schemeClr val="accent4"/>
            </a:solidFill>
          </a:ln>
        </p:spPr>
      </p:pic>
      <p:pic>
        <p:nvPicPr>
          <p:cNvPr id="6" name="Picture 5">
            <a:extLst>
              <a:ext uri="{FF2B5EF4-FFF2-40B4-BE49-F238E27FC236}">
                <a16:creationId xmlns:a16="http://schemas.microsoft.com/office/drawing/2014/main" id="{50079B3F-E812-6225-2B69-F8CEE01A6061}"/>
              </a:ext>
            </a:extLst>
          </p:cNvPr>
          <p:cNvPicPr>
            <a:picLocks noChangeAspect="1"/>
          </p:cNvPicPr>
          <p:nvPr/>
        </p:nvPicPr>
        <p:blipFill>
          <a:blip r:embed="rId4"/>
          <a:srcRect/>
          <a:stretch/>
        </p:blipFill>
        <p:spPr>
          <a:xfrm>
            <a:off x="8302033" y="936511"/>
            <a:ext cx="3608895" cy="4558191"/>
          </a:xfrm>
          <a:prstGeom prst="rect">
            <a:avLst/>
          </a:prstGeom>
        </p:spPr>
      </p:pic>
    </p:spTree>
    <p:extLst>
      <p:ext uri="{BB962C8B-B14F-4D97-AF65-F5344CB8AC3E}">
        <p14:creationId xmlns:p14="http://schemas.microsoft.com/office/powerpoint/2010/main" val="14996949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76489-8A44-8858-5168-A32A01FE47A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BB1489E-5B5B-6C77-105C-FFFA13E4507A}"/>
              </a:ext>
            </a:extLst>
          </p:cNvPr>
          <p:cNvPicPr>
            <a:picLocks noChangeAspect="1"/>
          </p:cNvPicPr>
          <p:nvPr/>
        </p:nvPicPr>
        <p:blipFill>
          <a:blip r:embed="rId3"/>
          <a:srcRect/>
          <a:stretch/>
        </p:blipFill>
        <p:spPr>
          <a:xfrm>
            <a:off x="8302033" y="938711"/>
            <a:ext cx="3608895" cy="4553791"/>
          </a:xfrm>
          <a:prstGeom prst="rect">
            <a:avLst/>
          </a:prstGeom>
          <a:ln>
            <a:solidFill>
              <a:schemeClr val="tx1"/>
            </a:solidFill>
          </a:ln>
        </p:spPr>
      </p:pic>
      <p:pic>
        <p:nvPicPr>
          <p:cNvPr id="3" name="Picture 2">
            <a:extLst>
              <a:ext uri="{FF2B5EF4-FFF2-40B4-BE49-F238E27FC236}">
                <a16:creationId xmlns:a16="http://schemas.microsoft.com/office/drawing/2014/main" id="{DF6BFD52-B2C3-144A-63FA-4ED53D583390}"/>
              </a:ext>
            </a:extLst>
          </p:cNvPr>
          <p:cNvPicPr>
            <a:picLocks noChangeAspect="1"/>
          </p:cNvPicPr>
          <p:nvPr/>
        </p:nvPicPr>
        <p:blipFill>
          <a:blip r:embed="rId4"/>
          <a:stretch>
            <a:fillRect/>
          </a:stretch>
        </p:blipFill>
        <p:spPr>
          <a:xfrm>
            <a:off x="402544" y="0"/>
            <a:ext cx="6974847" cy="6858000"/>
          </a:xfrm>
          <a:prstGeom prst="rect">
            <a:avLst/>
          </a:prstGeom>
          <a:ln>
            <a:solidFill>
              <a:schemeClr val="accent5"/>
            </a:solidFill>
          </a:ln>
        </p:spPr>
      </p:pic>
      <p:sp>
        <p:nvSpPr>
          <p:cNvPr id="7" name="Rectangle: Rounded Corners 6">
            <a:extLst>
              <a:ext uri="{FF2B5EF4-FFF2-40B4-BE49-F238E27FC236}">
                <a16:creationId xmlns:a16="http://schemas.microsoft.com/office/drawing/2014/main" id="{993C0709-EA91-93B8-B91A-8C4B4226B437}"/>
              </a:ext>
            </a:extLst>
          </p:cNvPr>
          <p:cNvSpPr/>
          <p:nvPr/>
        </p:nvSpPr>
        <p:spPr>
          <a:xfrm>
            <a:off x="281072" y="4477407"/>
            <a:ext cx="7204249" cy="75674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0BE2A833-BE19-C732-9A82-623A000C87E4}"/>
              </a:ext>
            </a:extLst>
          </p:cNvPr>
          <p:cNvSpPr/>
          <p:nvPr/>
        </p:nvSpPr>
        <p:spPr>
          <a:xfrm>
            <a:off x="287842" y="5550570"/>
            <a:ext cx="7204249" cy="345734"/>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1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99E2B-C983-58FD-3BD5-07379C810BA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8F40B39-81FA-2262-8AE9-A96DCF33E093}"/>
              </a:ext>
            </a:extLst>
          </p:cNvPr>
          <p:cNvPicPr>
            <a:picLocks noChangeAspect="1"/>
          </p:cNvPicPr>
          <p:nvPr/>
        </p:nvPicPr>
        <p:blipFill>
          <a:blip r:embed="rId3"/>
          <a:stretch>
            <a:fillRect/>
          </a:stretch>
        </p:blipFill>
        <p:spPr>
          <a:xfrm>
            <a:off x="258233" y="309127"/>
            <a:ext cx="7878274" cy="6239746"/>
          </a:xfrm>
          <a:prstGeom prst="rect">
            <a:avLst/>
          </a:prstGeom>
        </p:spPr>
      </p:pic>
      <p:sp>
        <p:nvSpPr>
          <p:cNvPr id="4" name="Rectangle: Rounded Corners 3">
            <a:extLst>
              <a:ext uri="{FF2B5EF4-FFF2-40B4-BE49-F238E27FC236}">
                <a16:creationId xmlns:a16="http://schemas.microsoft.com/office/drawing/2014/main" id="{9348D7AC-8528-3B57-BEC6-9108EA62738C}"/>
              </a:ext>
            </a:extLst>
          </p:cNvPr>
          <p:cNvSpPr/>
          <p:nvPr/>
        </p:nvSpPr>
        <p:spPr>
          <a:xfrm>
            <a:off x="281375" y="5666874"/>
            <a:ext cx="7204249" cy="32938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AFAE5A5-2E29-636F-2309-F8FA4A10F4CB}"/>
              </a:ext>
            </a:extLst>
          </p:cNvPr>
          <p:cNvSpPr/>
          <p:nvPr/>
        </p:nvSpPr>
        <p:spPr>
          <a:xfrm>
            <a:off x="281375" y="4401879"/>
            <a:ext cx="7204249" cy="98992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48E83A2-97FE-B477-4E87-80B17548F06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03997" y="880645"/>
            <a:ext cx="3604664" cy="4669924"/>
          </a:xfrm>
          <a:prstGeom prst="rect">
            <a:avLst/>
          </a:prstGeom>
          <a:ln>
            <a:solidFill>
              <a:schemeClr val="tx1"/>
            </a:solidFill>
          </a:ln>
        </p:spPr>
      </p:pic>
    </p:spTree>
    <p:extLst>
      <p:ext uri="{BB962C8B-B14F-4D97-AF65-F5344CB8AC3E}">
        <p14:creationId xmlns:p14="http://schemas.microsoft.com/office/powerpoint/2010/main" val="268748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76C41-E9BE-3578-DFA0-E0F04597A17D}"/>
              </a:ext>
            </a:extLst>
          </p:cNvPr>
          <p:cNvSpPr>
            <a:spLocks noGrp="1"/>
          </p:cNvSpPr>
          <p:nvPr>
            <p:ph type="title"/>
          </p:nvPr>
        </p:nvSpPr>
        <p:spPr/>
        <p:txBody>
          <a:bodyPr/>
          <a:lstStyle/>
          <a:p>
            <a:r>
              <a:rPr lang="en-US"/>
              <a:t>Focus: Integrated Lesson Planning</a:t>
            </a:r>
          </a:p>
        </p:txBody>
      </p:sp>
      <p:pic>
        <p:nvPicPr>
          <p:cNvPr id="7" name="Picture 6">
            <a:extLst>
              <a:ext uri="{FF2B5EF4-FFF2-40B4-BE49-F238E27FC236}">
                <a16:creationId xmlns:a16="http://schemas.microsoft.com/office/drawing/2014/main" id="{DAC79418-D643-B430-C721-FCF1BCFAF256}"/>
              </a:ext>
            </a:extLst>
          </p:cNvPr>
          <p:cNvPicPr>
            <a:picLocks noChangeAspect="1"/>
          </p:cNvPicPr>
          <p:nvPr/>
        </p:nvPicPr>
        <p:blipFill>
          <a:blip r:embed="rId3"/>
          <a:stretch>
            <a:fillRect/>
          </a:stretch>
        </p:blipFill>
        <p:spPr>
          <a:xfrm>
            <a:off x="6225157" y="1952407"/>
            <a:ext cx="4853340" cy="3541460"/>
          </a:xfrm>
          <a:prstGeom prst="rect">
            <a:avLst/>
          </a:prstGeom>
          <a:ln>
            <a:solidFill>
              <a:schemeClr val="tx1"/>
            </a:solidFill>
          </a:ln>
        </p:spPr>
      </p:pic>
      <p:pic>
        <p:nvPicPr>
          <p:cNvPr id="7170" name="Picture 2">
            <a:extLst>
              <a:ext uri="{FF2B5EF4-FFF2-40B4-BE49-F238E27FC236}">
                <a16:creationId xmlns:a16="http://schemas.microsoft.com/office/drawing/2014/main" id="{D59AFDDE-719D-6ABD-C9F7-FB4516693EE3}"/>
              </a:ext>
            </a:extLst>
          </p:cNvPr>
          <p:cNvPicPr>
            <a:picLocks noChangeAspect="1" noChangeArrowheads="1"/>
          </p:cNvPicPr>
          <p:nvPr/>
        </p:nvPicPr>
        <p:blipFill>
          <a:blip r:embed="rId4"/>
          <a:srcRect/>
          <a:stretch/>
        </p:blipFill>
        <p:spPr bwMode="auto">
          <a:xfrm>
            <a:off x="1113607" y="1776463"/>
            <a:ext cx="2871214" cy="4486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3T integrated lesson plan template">
            <a:extLst>
              <a:ext uri="{FF2B5EF4-FFF2-40B4-BE49-F238E27FC236}">
                <a16:creationId xmlns:a16="http://schemas.microsoft.com/office/drawing/2014/main" id="{0ED7DE4A-5E6D-90FD-AA4A-B810C3242EF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31069" y="4358195"/>
            <a:ext cx="3135775" cy="1998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a:extLst>
              <a:ext uri="{FF2B5EF4-FFF2-40B4-BE49-F238E27FC236}">
                <a16:creationId xmlns:a16="http://schemas.microsoft.com/office/drawing/2014/main" id="{1AF6D8CF-065A-AD7D-A03D-CA7904511361}"/>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6"/>
              </a:rPr>
              <a:t>https://doi.org/10.17161/ci3t.42880</a:t>
            </a:r>
            <a:r>
              <a:rPr lang="en-US" sz="1050" b="0" i="0" u="none" strike="noStrike">
                <a:solidFill>
                  <a:srgbClr val="808080"/>
                </a:solidFill>
                <a:effectLst/>
              </a:rPr>
              <a:t> </a:t>
            </a:r>
            <a:endParaRPr lang="en-US" sz="1050" b="0" i="0">
              <a:effectLst/>
            </a:endParaRPr>
          </a:p>
        </p:txBody>
      </p:sp>
    </p:spTree>
    <p:extLst>
      <p:ext uri="{BB962C8B-B14F-4D97-AF65-F5344CB8AC3E}">
        <p14:creationId xmlns:p14="http://schemas.microsoft.com/office/powerpoint/2010/main" val="13149791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Share Module Resources</a:t>
            </a:r>
          </a:p>
        </p:txBody>
      </p:sp>
      <p:pic>
        <p:nvPicPr>
          <p:cNvPr id="1026" name="Picture 1" descr="Embedding and Integrating Ci3T Domains Into Daily Instruction module cover">
            <a:extLst>
              <a:ext uri="{FF2B5EF4-FFF2-40B4-BE49-F238E27FC236}">
                <a16:creationId xmlns:a16="http://schemas.microsoft.com/office/drawing/2014/main" id="{04FE7E35-DF58-3A68-0348-AE9AA5EDD1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38200" y="1861720"/>
            <a:ext cx="2680558" cy="4188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tegrated lesson plan template">
            <a:extLst>
              <a:ext uri="{FF2B5EF4-FFF2-40B4-BE49-F238E27FC236}">
                <a16:creationId xmlns:a16="http://schemas.microsoft.com/office/drawing/2014/main" id="{843924C5-4B6D-110A-3A81-1B98017640D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469196" y="1745265"/>
            <a:ext cx="3493883" cy="2364794"/>
          </a:xfrm>
          <a:prstGeom prst="rect">
            <a:avLst/>
          </a:prstGeom>
          <a:ln>
            <a:solidFill>
              <a:schemeClr val="tx1"/>
            </a:solidFill>
          </a:ln>
        </p:spPr>
      </p:pic>
      <p:grpSp>
        <p:nvGrpSpPr>
          <p:cNvPr id="3" name="Image" descr="Screenshot of three Ci3T YouTube videos about an integrated approach&#10;">
            <a:extLst>
              <a:ext uri="{FF2B5EF4-FFF2-40B4-BE49-F238E27FC236}">
                <a16:creationId xmlns:a16="http://schemas.microsoft.com/office/drawing/2014/main" id="{3237D6BD-0811-D1EB-CDC4-2F3AF68AABD2}"/>
              </a:ext>
            </a:extLst>
          </p:cNvPr>
          <p:cNvGrpSpPr/>
          <p:nvPr/>
        </p:nvGrpSpPr>
        <p:grpSpPr>
          <a:xfrm>
            <a:off x="8297880" y="1745265"/>
            <a:ext cx="3348438" cy="2964995"/>
            <a:chOff x="7856374" y="1879960"/>
            <a:chExt cx="4169832" cy="3890512"/>
          </a:xfrm>
        </p:grpSpPr>
        <p:pic>
          <p:nvPicPr>
            <p:cNvPr id="6" name="Picture 3"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5"/>
            <a:stretch>
              <a:fillRect/>
            </a:stretch>
          </p:blipFill>
          <p:spPr>
            <a:xfrm>
              <a:off x="7856374" y="1879960"/>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6"/>
            <a:stretch>
              <a:fillRect/>
            </a:stretch>
          </p:blipFill>
          <p:spPr>
            <a:xfrm>
              <a:off x="8246052" y="2724057"/>
              <a:ext cx="3390476" cy="1904762"/>
            </a:xfrm>
            <a:prstGeom prst="rect">
              <a:avLst/>
            </a:prstGeom>
            <a:ln>
              <a:solidFill>
                <a:schemeClr val="tx1"/>
              </a:solidFill>
            </a:ln>
          </p:spPr>
        </p:pic>
        <p:pic>
          <p:nvPicPr>
            <p:cNvPr id="4" name="Picture 1"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7"/>
            <a:stretch>
              <a:fillRect/>
            </a:stretch>
          </p:blipFill>
          <p:spPr>
            <a:xfrm>
              <a:off x="8623032" y="3865710"/>
              <a:ext cx="3403174" cy="1904762"/>
            </a:xfrm>
            <a:prstGeom prst="rect">
              <a:avLst/>
            </a:prstGeom>
            <a:ln>
              <a:solidFill>
                <a:schemeClr val="tx1"/>
              </a:solidFill>
            </a:ln>
          </p:spPr>
        </p:pic>
      </p:grpSp>
      <p:sp>
        <p:nvSpPr>
          <p:cNvPr id="12" name="TextBox">
            <a:extLst>
              <a:ext uri="{FF2B5EF4-FFF2-40B4-BE49-F238E27FC236}">
                <a16:creationId xmlns:a16="http://schemas.microsoft.com/office/drawing/2014/main" id="{D6E8DBDE-9B0D-42AF-A265-204E9CE36545}"/>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8"/>
              </a:rPr>
              <a:t>https://doi.org/10.17161/ci3t.42880</a:t>
            </a:r>
            <a:r>
              <a:rPr lang="en-US" sz="1050" b="0" i="0" u="none" strike="noStrike">
                <a:solidFill>
                  <a:srgbClr val="808080"/>
                </a:solidFill>
                <a:effectLst/>
              </a:rPr>
              <a:t> </a:t>
            </a:r>
            <a:endParaRPr lang="en-US" sz="1050" b="0" i="0">
              <a:effectLst/>
            </a:endParaRPr>
          </a:p>
        </p:txBody>
      </p:sp>
      <p:pic>
        <p:nvPicPr>
          <p:cNvPr id="9" name="Picture 8">
            <a:extLst>
              <a:ext uri="{FF2B5EF4-FFF2-40B4-BE49-F238E27FC236}">
                <a16:creationId xmlns:a16="http://schemas.microsoft.com/office/drawing/2014/main" id="{7015AA69-2476-D889-23E0-1D35EF63D2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73477" y="4240090"/>
            <a:ext cx="4637320" cy="1679314"/>
          </a:xfrm>
          <a:prstGeom prst="rect">
            <a:avLst/>
          </a:prstGeom>
        </p:spPr>
      </p:pic>
    </p:spTree>
    <p:extLst>
      <p:ext uri="{BB962C8B-B14F-4D97-AF65-F5344CB8AC3E}">
        <p14:creationId xmlns:p14="http://schemas.microsoft.com/office/powerpoint/2010/main" val="42745741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p view of a calendar with a red pen on top">
            <a:extLst>
              <a:ext uri="{FF2B5EF4-FFF2-40B4-BE49-F238E27FC236}">
                <a16:creationId xmlns:a16="http://schemas.microsoft.com/office/drawing/2014/main" id="{B193EF59-4817-01CB-1722-38A3ABE061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5623" y="2202387"/>
            <a:ext cx="5305528" cy="3491089"/>
          </a:xfrm>
          <a:prstGeom prst="rect">
            <a:avLst/>
          </a:prstGeom>
        </p:spPr>
      </p:pic>
      <p:sp>
        <p:nvSpPr>
          <p:cNvPr id="9" name="Speech Bubble: Rectangle with Corners Rounded 8">
            <a:extLst>
              <a:ext uri="{FF2B5EF4-FFF2-40B4-BE49-F238E27FC236}">
                <a16:creationId xmlns:a16="http://schemas.microsoft.com/office/drawing/2014/main" id="{7C8F1CF3-EF03-FCD5-D3FB-0C1A4A8E9005}"/>
              </a:ext>
            </a:extLst>
          </p:cNvPr>
          <p:cNvSpPr/>
          <p:nvPr/>
        </p:nvSpPr>
        <p:spPr>
          <a:xfrm>
            <a:off x="1240849" y="1907742"/>
            <a:ext cx="3478923" cy="1376856"/>
          </a:xfrm>
          <a:prstGeom prst="wedgeRoundRectCallout">
            <a:avLst>
              <a:gd name="adj1" fmla="val -44064"/>
              <a:gd name="adj2" fmla="val 9757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Great idea! Let’s schedule this for our next faculty meeting!</a:t>
            </a:r>
          </a:p>
        </p:txBody>
      </p:sp>
      <p:sp>
        <p:nvSpPr>
          <p:cNvPr id="2" name="Title 1">
            <a:extLst>
              <a:ext uri="{FF2B5EF4-FFF2-40B4-BE49-F238E27FC236}">
                <a16:creationId xmlns:a16="http://schemas.microsoft.com/office/drawing/2014/main" id="{537565C0-6FD0-CBF1-5C08-7673BA5CB554}"/>
              </a:ext>
            </a:extLst>
          </p:cNvPr>
          <p:cNvSpPr>
            <a:spLocks noGrp="1"/>
          </p:cNvSpPr>
          <p:nvPr>
            <p:ph type="title"/>
          </p:nvPr>
        </p:nvSpPr>
        <p:spPr/>
        <p:txBody>
          <a:bodyPr/>
          <a:lstStyle/>
          <a:p>
            <a:r>
              <a:rPr lang="en-US"/>
              <a:t>Schedule Time for Educators to Practice</a:t>
            </a:r>
          </a:p>
        </p:txBody>
      </p:sp>
      <p:pic>
        <p:nvPicPr>
          <p:cNvPr id="3" name="Picture 2">
            <a:extLst>
              <a:ext uri="{FF2B5EF4-FFF2-40B4-BE49-F238E27FC236}">
                <a16:creationId xmlns:a16="http://schemas.microsoft.com/office/drawing/2014/main" id="{51B6A439-E100-51EE-A36C-C249EED67C7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38200" y="4339988"/>
            <a:ext cx="5554639" cy="1865187"/>
          </a:xfrm>
          <a:prstGeom prst="rect">
            <a:avLst/>
          </a:prstGeom>
        </p:spPr>
      </p:pic>
    </p:spTree>
    <p:extLst>
      <p:ext uri="{BB962C8B-B14F-4D97-AF65-F5344CB8AC3E}">
        <p14:creationId xmlns:p14="http://schemas.microsoft.com/office/powerpoint/2010/main" val="7646016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2BC8A-C122-7639-BAF5-AFF6CF5DE750}"/>
              </a:ext>
            </a:extLst>
          </p:cNvPr>
          <p:cNvSpPr>
            <a:spLocks noGrp="1"/>
          </p:cNvSpPr>
          <p:nvPr>
            <p:ph type="title"/>
          </p:nvPr>
        </p:nvSpPr>
        <p:spPr/>
        <p:txBody>
          <a:bodyPr/>
          <a:lstStyle/>
          <a:p>
            <a:r>
              <a:rPr lang="en-US"/>
              <a:t>Share EMPOWER+ Resource</a:t>
            </a:r>
          </a:p>
        </p:txBody>
      </p:sp>
      <p:sp>
        <p:nvSpPr>
          <p:cNvPr id="3" name="Content Placeholder 2">
            <a:extLst>
              <a:ext uri="{FF2B5EF4-FFF2-40B4-BE49-F238E27FC236}">
                <a16:creationId xmlns:a16="http://schemas.microsoft.com/office/drawing/2014/main" id="{B05037B8-ECCF-3DC0-EC47-87502D547D35}"/>
              </a:ext>
            </a:extLst>
          </p:cNvPr>
          <p:cNvSpPr>
            <a:spLocks noGrp="1"/>
          </p:cNvSpPr>
          <p:nvPr>
            <p:ph idx="1"/>
          </p:nvPr>
        </p:nvSpPr>
        <p:spPr>
          <a:xfrm>
            <a:off x="838200" y="1825625"/>
            <a:ext cx="5548952" cy="4351338"/>
          </a:xfrm>
        </p:spPr>
        <p:txBody>
          <a:bodyPr/>
          <a:lstStyle/>
          <a:p>
            <a:r>
              <a:rPr lang="en-US"/>
              <a:t>Share video recording in an upcoming staff newsletter</a:t>
            </a:r>
          </a:p>
          <a:p>
            <a:r>
              <a:rPr lang="en-US"/>
              <a:t>Play a portion of the video recording and facilitate discussion at PLC meeting</a:t>
            </a:r>
          </a:p>
          <a:p>
            <a:r>
              <a:rPr lang="en-US"/>
              <a:t>Download PowerPoint and present at next faculty and staff meeting</a:t>
            </a:r>
          </a:p>
        </p:txBody>
      </p:sp>
      <p:pic>
        <p:nvPicPr>
          <p:cNvPr id="4" name="Picture 3">
            <a:extLst>
              <a:ext uri="{FF2B5EF4-FFF2-40B4-BE49-F238E27FC236}">
                <a16:creationId xmlns:a16="http://schemas.microsoft.com/office/drawing/2014/main" id="{38FDE73C-28D9-66E4-52C2-4CC82F9822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05517" y="2333489"/>
            <a:ext cx="4993943" cy="2762793"/>
          </a:xfrm>
          <a:prstGeom prst="rect">
            <a:avLst/>
          </a:prstGeom>
          <a:ln>
            <a:solidFill>
              <a:schemeClr val="accent4"/>
            </a:solidFill>
          </a:ln>
        </p:spPr>
      </p:pic>
    </p:spTree>
    <p:extLst>
      <p:ext uri="{BB962C8B-B14F-4D97-AF65-F5344CB8AC3E}">
        <p14:creationId xmlns:p14="http://schemas.microsoft.com/office/powerpoint/2010/main" val="9159918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35482-7C45-0272-6EB8-5B0098959EBA}"/>
              </a:ext>
            </a:extLst>
          </p:cNvPr>
          <p:cNvSpPr>
            <a:spLocks noGrp="1"/>
          </p:cNvSpPr>
          <p:nvPr>
            <p:ph type="title"/>
          </p:nvPr>
        </p:nvSpPr>
        <p:spPr/>
        <p:txBody>
          <a:bodyPr/>
          <a:lstStyle/>
          <a:p>
            <a:r>
              <a:rPr lang="en-US"/>
              <a:t>Join us at future EMPOWER+ to learn more! </a:t>
            </a:r>
          </a:p>
        </p:txBody>
      </p:sp>
      <p:graphicFrame>
        <p:nvGraphicFramePr>
          <p:cNvPr id="5" name="Content">
            <a:extLst>
              <a:ext uri="{FF2B5EF4-FFF2-40B4-BE49-F238E27FC236}">
                <a16:creationId xmlns:a16="http://schemas.microsoft.com/office/drawing/2014/main" id="{B36991AF-A1ED-A977-F121-6E9A4883CDA4}"/>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pic>
        <p:nvPicPr>
          <p:cNvPr id="6" name="Picture 1" descr="Behavior-Specific Praise module cover">
            <a:extLst>
              <a:ext uri="{FF2B5EF4-FFF2-40B4-BE49-F238E27FC236}">
                <a16:creationId xmlns:a16="http://schemas.microsoft.com/office/drawing/2014/main" id="{0F6F8E66-8F71-4E66-5B01-DEDCD2C644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862" y="1705035"/>
            <a:ext cx="1402938" cy="2192092"/>
          </a:xfrm>
          <a:prstGeom prst="rect">
            <a:avLst/>
          </a:prstGeom>
        </p:spPr>
      </p:pic>
      <p:pic>
        <p:nvPicPr>
          <p:cNvPr id="10" name="Picture 2" descr="Precorrection module cover">
            <a:extLst>
              <a:ext uri="{FF2B5EF4-FFF2-40B4-BE49-F238E27FC236}">
                <a16:creationId xmlns:a16="http://schemas.microsoft.com/office/drawing/2014/main" id="{44183B0F-6BC6-ECC8-E1A5-C40593BE7F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0862" y="4161692"/>
            <a:ext cx="1496451" cy="2338205"/>
          </a:xfrm>
          <a:prstGeom prst="rect">
            <a:avLst/>
          </a:prstGeom>
        </p:spPr>
      </p:pic>
      <p:sp>
        <p:nvSpPr>
          <p:cNvPr id="9" name="Yellow Box" descr="Yellow Box outlining EMPOWER+ Session Mastering Behavior Specific Praise and Precorrection on January 21, 2026 Wednesday">
            <a:extLst>
              <a:ext uri="{FF2B5EF4-FFF2-40B4-BE49-F238E27FC236}">
                <a16:creationId xmlns:a16="http://schemas.microsoft.com/office/drawing/2014/main" id="{32BE33FE-DB6F-4C84-63EB-175AE5E408D2}"/>
              </a:ext>
              <a:ext uri="{C183D7F6-B498-43B3-948B-1728B52AA6E4}">
                <adec:decorative xmlns:adec="http://schemas.microsoft.com/office/drawing/2017/decorative" val="0"/>
              </a:ext>
            </a:extLst>
          </p:cNvPr>
          <p:cNvSpPr/>
          <p:nvPr/>
        </p:nvSpPr>
        <p:spPr>
          <a:xfrm>
            <a:off x="744686" y="3878236"/>
            <a:ext cx="8874800" cy="48480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51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F1313-C55E-7CAB-1D32-2C471141D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1E06C-D2D5-FB08-2594-D838532FDACA}"/>
              </a:ext>
            </a:extLst>
          </p:cNvPr>
          <p:cNvSpPr>
            <a:spLocks noGrp="1"/>
          </p:cNvSpPr>
          <p:nvPr>
            <p:ph type="title"/>
          </p:nvPr>
        </p:nvSpPr>
        <p:spPr/>
        <p:txBody>
          <a:bodyPr/>
          <a:lstStyle/>
          <a:p>
            <a:r>
              <a:rPr lang="en-US"/>
              <a:t>Action Planning</a:t>
            </a:r>
          </a:p>
        </p:txBody>
      </p:sp>
      <p:pic>
        <p:nvPicPr>
          <p:cNvPr id="5" name="Picture 4" descr="Graphical user interface, application&#10;&#10;Description automatically generated">
            <a:extLst>
              <a:ext uri="{FF2B5EF4-FFF2-40B4-BE49-F238E27FC236}">
                <a16:creationId xmlns:a16="http://schemas.microsoft.com/office/drawing/2014/main" id="{83A90446-04D0-21C6-7B6E-DFEFDFEA6D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1422" y="1719734"/>
            <a:ext cx="8629156" cy="4681019"/>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sp>
        <p:nvSpPr>
          <p:cNvPr id="7" name="TextBox 6">
            <a:extLst>
              <a:ext uri="{FF2B5EF4-FFF2-40B4-BE49-F238E27FC236}">
                <a16:creationId xmlns:a16="http://schemas.microsoft.com/office/drawing/2014/main" id="{136EA907-7A26-CD56-A403-91D8668914B6}"/>
              </a:ext>
            </a:extLst>
          </p:cNvPr>
          <p:cNvSpPr txBox="1"/>
          <p:nvPr/>
        </p:nvSpPr>
        <p:spPr>
          <a:xfrm>
            <a:off x="1965964" y="2974020"/>
            <a:ext cx="3575538" cy="261610"/>
          </a:xfrm>
          <a:prstGeom prst="rect">
            <a:avLst/>
          </a:prstGeom>
          <a:noFill/>
        </p:spPr>
        <p:txBody>
          <a:bodyPr wrap="square" rtlCol="0">
            <a:spAutoFit/>
          </a:bodyPr>
          <a:lstStyle/>
          <a:p>
            <a:r>
              <a:rPr lang="en-US" sz="1100"/>
              <a:t>Sign up for EMPOWER session on BSP</a:t>
            </a:r>
          </a:p>
        </p:txBody>
      </p:sp>
      <p:sp>
        <p:nvSpPr>
          <p:cNvPr id="8" name="TextBox 7">
            <a:extLst>
              <a:ext uri="{FF2B5EF4-FFF2-40B4-BE49-F238E27FC236}">
                <a16:creationId xmlns:a16="http://schemas.microsoft.com/office/drawing/2014/main" id="{4509EDBE-029A-59F3-DC4D-6B14B5792B41}"/>
              </a:ext>
            </a:extLst>
          </p:cNvPr>
          <p:cNvSpPr txBox="1"/>
          <p:nvPr/>
        </p:nvSpPr>
        <p:spPr>
          <a:xfrm>
            <a:off x="6203402" y="2939321"/>
            <a:ext cx="620481" cy="261610"/>
          </a:xfrm>
          <a:prstGeom prst="rect">
            <a:avLst/>
          </a:prstGeom>
          <a:noFill/>
        </p:spPr>
        <p:txBody>
          <a:bodyPr wrap="square" rtlCol="0">
            <a:spAutoFit/>
          </a:bodyPr>
          <a:lstStyle/>
          <a:p>
            <a:r>
              <a:rPr lang="en-US" sz="1100"/>
              <a:t>David</a:t>
            </a:r>
          </a:p>
        </p:txBody>
      </p:sp>
      <p:sp>
        <p:nvSpPr>
          <p:cNvPr id="9" name="TextBox 8">
            <a:extLst>
              <a:ext uri="{FF2B5EF4-FFF2-40B4-BE49-F238E27FC236}">
                <a16:creationId xmlns:a16="http://schemas.microsoft.com/office/drawing/2014/main" id="{CACE740F-23CA-5358-553C-69E5F262519B}"/>
              </a:ext>
            </a:extLst>
          </p:cNvPr>
          <p:cNvSpPr txBox="1"/>
          <p:nvPr/>
        </p:nvSpPr>
        <p:spPr>
          <a:xfrm>
            <a:off x="7939444" y="2943013"/>
            <a:ext cx="879161" cy="261610"/>
          </a:xfrm>
          <a:prstGeom prst="rect">
            <a:avLst/>
          </a:prstGeom>
          <a:noFill/>
        </p:spPr>
        <p:txBody>
          <a:bodyPr wrap="square" rtlCol="0">
            <a:spAutoFit/>
          </a:bodyPr>
          <a:lstStyle/>
          <a:p>
            <a:r>
              <a:rPr lang="en-US" sz="1100"/>
              <a:t>01/17/26</a:t>
            </a:r>
          </a:p>
        </p:txBody>
      </p:sp>
      <p:sp>
        <p:nvSpPr>
          <p:cNvPr id="3" name="TextBox 2">
            <a:extLst>
              <a:ext uri="{FF2B5EF4-FFF2-40B4-BE49-F238E27FC236}">
                <a16:creationId xmlns:a16="http://schemas.microsoft.com/office/drawing/2014/main" id="{64476475-9FED-54AA-D435-FE967390266B}"/>
              </a:ext>
            </a:extLst>
          </p:cNvPr>
          <p:cNvSpPr txBox="1"/>
          <p:nvPr/>
        </p:nvSpPr>
        <p:spPr>
          <a:xfrm>
            <a:off x="1960713" y="3199990"/>
            <a:ext cx="3575538" cy="261610"/>
          </a:xfrm>
          <a:prstGeom prst="rect">
            <a:avLst/>
          </a:prstGeom>
          <a:noFill/>
        </p:spPr>
        <p:txBody>
          <a:bodyPr wrap="square" rtlCol="0">
            <a:spAutoFit/>
          </a:bodyPr>
          <a:lstStyle/>
          <a:p>
            <a:r>
              <a:rPr lang="en-US" sz="1100"/>
              <a:t>Add Integrated Lesson Planning to PLC agenda</a:t>
            </a:r>
          </a:p>
        </p:txBody>
      </p:sp>
      <p:sp>
        <p:nvSpPr>
          <p:cNvPr id="4" name="TextBox 3">
            <a:extLst>
              <a:ext uri="{FF2B5EF4-FFF2-40B4-BE49-F238E27FC236}">
                <a16:creationId xmlns:a16="http://schemas.microsoft.com/office/drawing/2014/main" id="{14B14424-0CB5-3444-6AFE-9B48C7EC22E5}"/>
              </a:ext>
            </a:extLst>
          </p:cNvPr>
          <p:cNvSpPr txBox="1"/>
          <p:nvPr/>
        </p:nvSpPr>
        <p:spPr>
          <a:xfrm>
            <a:off x="6198151" y="3165291"/>
            <a:ext cx="620481" cy="261610"/>
          </a:xfrm>
          <a:prstGeom prst="rect">
            <a:avLst/>
          </a:prstGeom>
          <a:noFill/>
        </p:spPr>
        <p:txBody>
          <a:bodyPr wrap="square" rtlCol="0">
            <a:spAutoFit/>
          </a:bodyPr>
          <a:lstStyle/>
          <a:p>
            <a:r>
              <a:rPr lang="en-US" sz="1100"/>
              <a:t>Elise</a:t>
            </a:r>
          </a:p>
        </p:txBody>
      </p:sp>
      <p:sp>
        <p:nvSpPr>
          <p:cNvPr id="6" name="TextBox 5">
            <a:extLst>
              <a:ext uri="{FF2B5EF4-FFF2-40B4-BE49-F238E27FC236}">
                <a16:creationId xmlns:a16="http://schemas.microsoft.com/office/drawing/2014/main" id="{4287E474-8296-251E-BF5C-160F7A63AE74}"/>
              </a:ext>
            </a:extLst>
          </p:cNvPr>
          <p:cNvSpPr txBox="1"/>
          <p:nvPr/>
        </p:nvSpPr>
        <p:spPr>
          <a:xfrm>
            <a:off x="7934193" y="3168983"/>
            <a:ext cx="879161" cy="261610"/>
          </a:xfrm>
          <a:prstGeom prst="rect">
            <a:avLst/>
          </a:prstGeom>
          <a:noFill/>
        </p:spPr>
        <p:txBody>
          <a:bodyPr wrap="square" rtlCol="0">
            <a:spAutoFit/>
          </a:bodyPr>
          <a:lstStyle/>
          <a:p>
            <a:r>
              <a:rPr lang="en-US" sz="1100"/>
              <a:t>01/21/26</a:t>
            </a:r>
          </a:p>
        </p:txBody>
      </p:sp>
    </p:spTree>
    <p:extLst>
      <p:ext uri="{BB962C8B-B14F-4D97-AF65-F5344CB8AC3E}">
        <p14:creationId xmlns:p14="http://schemas.microsoft.com/office/powerpoint/2010/main" val="263414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CDA76-3F9A-FA2D-71BF-661A196821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CA8FF-B58A-6E02-25C1-52146CDCD7C0}"/>
              </a:ext>
            </a:extLst>
          </p:cNvPr>
          <p:cNvSpPr>
            <a:spLocks noGrp="1"/>
          </p:cNvSpPr>
          <p:nvPr>
            <p:ph type="title"/>
          </p:nvPr>
        </p:nvSpPr>
        <p:spPr/>
        <p:txBody>
          <a:bodyPr/>
          <a:lstStyle/>
          <a:p>
            <a:r>
              <a:rPr lang="en-US"/>
              <a:t>Scenario 3: Focus on Tier 2 and Tier 3</a:t>
            </a:r>
          </a:p>
        </p:txBody>
      </p:sp>
      <p:sp>
        <p:nvSpPr>
          <p:cNvPr id="6" name="Rectangle">
            <a:extLst>
              <a:ext uri="{FF2B5EF4-FFF2-40B4-BE49-F238E27FC236}">
                <a16:creationId xmlns:a16="http://schemas.microsoft.com/office/drawing/2014/main" id="{7282EF56-8E6A-F5CD-B086-52423D8D281D}"/>
              </a:ext>
            </a:extLst>
          </p:cNvPr>
          <p:cNvSpPr/>
          <p:nvPr/>
        </p:nvSpPr>
        <p:spPr>
          <a:xfrm>
            <a:off x="119970" y="5362135"/>
            <a:ext cx="10671900" cy="140809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latin typeface="Arial" panose="020B0604020202020204"/>
                <a:cs typeface="Arial"/>
              </a:rPr>
              <a:t>2.3 SCREENING</a:t>
            </a:r>
          </a:p>
          <a:p>
            <a:r>
              <a:rPr lang="en-US" sz="1400" dirty="0">
                <a:solidFill>
                  <a:schemeClr val="bg1"/>
                </a:solidFill>
              </a:rPr>
              <a:t>Tier 2 leadership team uses decision rules and multiple sources of data (e.g., discipline referrals, academic progress, screening tools, attendance, nominations), available from multiple informants (e.g., teacher, family, student), at multiple points in time (e.g., screening at identified points, on-going data review, on-going access to nomination process) to identify students who require Tier 2 internalizing or externalizing supports and to inform the modification or intensification of Tier 1 supports as needed.</a:t>
            </a:r>
          </a:p>
        </p:txBody>
      </p:sp>
      <p:pic>
        <p:nvPicPr>
          <p:cNvPr id="7" name="Picture 6" descr="Tiered Fidelity Inventory (TFI) Manual - Version 3">
            <a:extLst>
              <a:ext uri="{FF2B5EF4-FFF2-40B4-BE49-F238E27FC236}">
                <a16:creationId xmlns:a16="http://schemas.microsoft.com/office/drawing/2014/main" id="{05D9054D-C13C-B7AA-8A36-10F6129051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6552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2024</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64007"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1" name="Rectangle 10">
            <a:extLst>
              <a:ext uri="{FF2B5EF4-FFF2-40B4-BE49-F238E27FC236}">
                <a16:creationId xmlns:a16="http://schemas.microsoft.com/office/drawing/2014/main" id="{CA4B4E3C-684B-4363-A3DA-60E579543B65}"/>
              </a:ext>
            </a:extLst>
          </p:cNvPr>
          <p:cNvSpPr/>
          <p:nvPr/>
        </p:nvSpPr>
        <p:spPr>
          <a:xfrm>
            <a:off x="3064007" y="292506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137</a:t>
            </a:r>
          </a:p>
        </p:txBody>
      </p:sp>
      <p:sp>
        <p:nvSpPr>
          <p:cNvPr id="13" name="Rectangle 12">
            <a:extLst>
              <a:ext uri="{FF2B5EF4-FFF2-40B4-BE49-F238E27FC236}">
                <a16:creationId xmlns:a16="http://schemas.microsoft.com/office/drawing/2014/main" id="{05BE7812-9552-43F2-9CE7-7146EB841E59}"/>
              </a:ext>
            </a:extLst>
          </p:cNvPr>
          <p:cNvSpPr/>
          <p:nvPr/>
        </p:nvSpPr>
        <p:spPr>
          <a:xfrm>
            <a:off x="308036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1259</a:t>
            </a:r>
          </a:p>
        </p:txBody>
      </p:sp>
      <p:sp>
        <p:nvSpPr>
          <p:cNvPr id="10" name="Rectangle 9">
            <a:extLst>
              <a:ext uri="{FF2B5EF4-FFF2-40B4-BE49-F238E27FC236}">
                <a16:creationId xmlns:a16="http://schemas.microsoft.com/office/drawing/2014/main" id="{3CD5F843-B179-43AE-9202-B178FF35F915}"/>
              </a:ext>
            </a:extLst>
          </p:cNvPr>
          <p:cNvSpPr/>
          <p:nvPr/>
        </p:nvSpPr>
        <p:spPr>
          <a:xfrm>
            <a:off x="414656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71472"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44695" y="2877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114</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180468"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1188</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98745"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307212" y="2394866"/>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3976"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994</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386009"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1578" y="278949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10487"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717</a:t>
            </a:r>
          </a:p>
        </p:txBody>
      </p:sp>
      <p:sp>
        <p:nvSpPr>
          <p:cNvPr id="3" name="Rectangle 11">
            <a:extLst>
              <a:ext uri="{FF2B5EF4-FFF2-40B4-BE49-F238E27FC236}">
                <a16:creationId xmlns:a16="http://schemas.microsoft.com/office/drawing/2014/main" id="{ACBED13E-527C-2402-94F0-A4BB7F1FAE4D}"/>
              </a:ext>
            </a:extLst>
          </p:cNvPr>
          <p:cNvSpPr/>
          <p:nvPr/>
        </p:nvSpPr>
        <p:spPr>
          <a:xfrm>
            <a:off x="4144463" y="29250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134</a:t>
            </a:r>
          </a:p>
        </p:txBody>
      </p:sp>
      <p:sp>
        <p:nvSpPr>
          <p:cNvPr id="4" name="Rectangle 14">
            <a:extLst>
              <a:ext uri="{FF2B5EF4-FFF2-40B4-BE49-F238E27FC236}">
                <a16:creationId xmlns:a16="http://schemas.microsoft.com/office/drawing/2014/main" id="{8919B39C-8333-A6B5-88B3-D3E7F8E41876}"/>
              </a:ext>
            </a:extLst>
          </p:cNvPr>
          <p:cNvSpPr/>
          <p:nvPr/>
        </p:nvSpPr>
        <p:spPr>
          <a:xfrm>
            <a:off x="412306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1280</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2664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438296" y="27936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82010" y="342472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4256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113</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920</a:t>
            </a:r>
          </a:p>
        </p:txBody>
      </p:sp>
      <p:sp>
        <p:nvSpPr>
          <p:cNvPr id="15" name="Rectangle: Rounded Corners 14">
            <a:extLst>
              <a:ext uri="{FF2B5EF4-FFF2-40B4-BE49-F238E27FC236}">
                <a16:creationId xmlns:a16="http://schemas.microsoft.com/office/drawing/2014/main" id="{6C33FF8E-B79E-3372-FC95-D6307FD8F9AE}"/>
              </a:ext>
            </a:extLst>
          </p:cNvPr>
          <p:cNvSpPr/>
          <p:nvPr/>
        </p:nvSpPr>
        <p:spPr>
          <a:xfrm>
            <a:off x="730576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25" name="Rectangle: Rounded Corners 24">
            <a:extLst>
              <a:ext uri="{FF2B5EF4-FFF2-40B4-BE49-F238E27FC236}">
                <a16:creationId xmlns:a16="http://schemas.microsoft.com/office/drawing/2014/main" id="{898AFDD1-0320-7BE6-D348-EAEF68D60B34}"/>
              </a:ext>
            </a:extLst>
          </p:cNvPr>
          <p:cNvSpPr/>
          <p:nvPr/>
        </p:nvSpPr>
        <p:spPr>
          <a:xfrm>
            <a:off x="7287277" y="26163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26" name="Rectangle: Rounded Corners 25">
            <a:extLst>
              <a:ext uri="{FF2B5EF4-FFF2-40B4-BE49-F238E27FC236}">
                <a16:creationId xmlns:a16="http://schemas.microsoft.com/office/drawing/2014/main" id="{5FD5A44B-BB86-080E-B272-3787BFA82914}"/>
              </a:ext>
            </a:extLst>
          </p:cNvPr>
          <p:cNvSpPr/>
          <p:nvPr/>
        </p:nvSpPr>
        <p:spPr>
          <a:xfrm>
            <a:off x="7345825" y="341877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447</a:t>
            </a:r>
          </a:p>
        </p:txBody>
      </p:sp>
    </p:spTree>
    <p:extLst>
      <p:ext uri="{BB962C8B-B14F-4D97-AF65-F5344CB8AC3E}">
        <p14:creationId xmlns:p14="http://schemas.microsoft.com/office/powerpoint/2010/main" val="19395596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2024</a:t>
            </a:r>
            <a:br>
              <a:rPr lang="en-US" sz="4000"/>
            </a:br>
            <a:r>
              <a:rPr lang="en-US" sz="3200"/>
              <a:t>SRSS-</a:t>
            </a:r>
            <a:r>
              <a:rPr lang="en-US" sz="3200" u="sng"/>
              <a:t>Externalizing </a:t>
            </a:r>
            <a:r>
              <a:rPr lang="en-US" sz="3200"/>
              <a:t>Results – High School Grade level</a:t>
            </a:r>
            <a:endParaRPr sz="4000"/>
          </a:p>
        </p:txBody>
      </p:sp>
      <p:graphicFrame>
        <p:nvGraphicFramePr>
          <p:cNvPr id="265" name="Google Shape;265;p41"/>
          <p:cNvGraphicFramePr/>
          <p:nvPr/>
        </p:nvGraphicFramePr>
        <p:xfrm>
          <a:off x="1011382" y="1791853"/>
          <a:ext cx="10169236" cy="4604390"/>
        </p:xfrm>
        <a:graphic>
          <a:graphicData uri="http://schemas.openxmlformats.org/drawingml/2006/table">
            <a:tbl>
              <a:tblPr firstRow="1" bandRow="1">
                <a:noFill/>
              </a:tblPr>
              <a:tblGrid>
                <a:gridCol w="1425594">
                  <a:extLst>
                    <a:ext uri="{9D8B030D-6E8A-4147-A177-3AD203B41FA5}">
                      <a16:colId xmlns:a16="http://schemas.microsoft.com/office/drawing/2014/main" val="20000"/>
                    </a:ext>
                  </a:extLst>
                </a:gridCol>
                <a:gridCol w="1615673">
                  <a:extLst>
                    <a:ext uri="{9D8B030D-6E8A-4147-A177-3AD203B41FA5}">
                      <a16:colId xmlns:a16="http://schemas.microsoft.com/office/drawing/2014/main" val="20001"/>
                    </a:ext>
                  </a:extLst>
                </a:gridCol>
                <a:gridCol w="2375990">
                  <a:extLst>
                    <a:ext uri="{9D8B030D-6E8A-4147-A177-3AD203B41FA5}">
                      <a16:colId xmlns:a16="http://schemas.microsoft.com/office/drawing/2014/main" val="20002"/>
                    </a:ext>
                  </a:extLst>
                </a:gridCol>
                <a:gridCol w="2471029">
                  <a:extLst>
                    <a:ext uri="{9D8B030D-6E8A-4147-A177-3AD203B41FA5}">
                      <a16:colId xmlns:a16="http://schemas.microsoft.com/office/drawing/2014/main" val="20003"/>
                    </a:ext>
                  </a:extLst>
                </a:gridCol>
                <a:gridCol w="2280950">
                  <a:extLst>
                    <a:ext uri="{9D8B030D-6E8A-4147-A177-3AD203B41FA5}">
                      <a16:colId xmlns:a16="http://schemas.microsoft.com/office/drawing/2014/main" val="20004"/>
                    </a:ext>
                  </a:extLst>
                </a:gridCol>
              </a:tblGrid>
              <a:tr h="585536">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975835">
                <a:tc>
                  <a:txBody>
                    <a:bodyPr/>
                    <a:lstStyle/>
                    <a:p>
                      <a:pPr marL="0" marR="0" lvl="0" indent="0" algn="ctr" rtl="0">
                        <a:spcBef>
                          <a:spcPts val="0"/>
                        </a:spcBef>
                        <a:spcAft>
                          <a:spcPts val="0"/>
                        </a:spcAft>
                        <a:buNone/>
                      </a:pPr>
                      <a:r>
                        <a:rPr lang="en-US" sz="2400" u="none" strike="noStrike" cap="none"/>
                        <a:t>9</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271</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207</a:t>
                      </a:r>
                    </a:p>
                    <a:p>
                      <a:pPr marL="0" lvl="0" indent="0" algn="ctr" rtl="0">
                        <a:spcBef>
                          <a:spcPts val="0"/>
                        </a:spcBef>
                        <a:spcAft>
                          <a:spcPts val="0"/>
                        </a:spcAft>
                        <a:buNone/>
                      </a:pPr>
                      <a:r>
                        <a:rPr lang="en-US" sz="2400"/>
                        <a:t>(76.38%)</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44</a:t>
                      </a:r>
                    </a:p>
                    <a:p>
                      <a:pPr marL="0" lvl="0" indent="0" algn="ctr" rtl="0">
                        <a:spcBef>
                          <a:spcPts val="0"/>
                        </a:spcBef>
                        <a:spcAft>
                          <a:spcPts val="0"/>
                        </a:spcAft>
                        <a:buNone/>
                      </a:pPr>
                      <a:r>
                        <a:rPr lang="en-US" sz="2400"/>
                        <a:t>(16.24%)</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a:t>
                      </a:r>
                    </a:p>
                    <a:p>
                      <a:pPr marL="0" lvl="0" indent="0" algn="ctr" rtl="0">
                        <a:spcBef>
                          <a:spcPts val="0"/>
                        </a:spcBef>
                        <a:spcAft>
                          <a:spcPts val="0"/>
                        </a:spcAft>
                        <a:buNone/>
                      </a:pPr>
                      <a:r>
                        <a:rPr lang="en-US" sz="2400"/>
                        <a:t>(7.38%)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75835">
                <a:tc>
                  <a:txBody>
                    <a:bodyPr/>
                    <a:lstStyle/>
                    <a:p>
                      <a:pPr marL="0" marR="0" lvl="0" indent="0" algn="ctr" rtl="0">
                        <a:spcBef>
                          <a:spcPts val="0"/>
                        </a:spcBef>
                        <a:spcAft>
                          <a:spcPts val="0"/>
                        </a:spcAft>
                        <a:buNone/>
                      </a:pPr>
                      <a:r>
                        <a:rPr lang="en-US" sz="2400" u="none" strike="noStrike" cap="none"/>
                        <a:t>10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303</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259</a:t>
                      </a:r>
                    </a:p>
                    <a:p>
                      <a:pPr marL="0" lvl="0" indent="0" algn="ctr" rtl="0">
                        <a:spcBef>
                          <a:spcPts val="0"/>
                        </a:spcBef>
                        <a:spcAft>
                          <a:spcPts val="0"/>
                        </a:spcAft>
                        <a:buNone/>
                      </a:pPr>
                      <a:r>
                        <a:rPr lang="en-US" sz="2400"/>
                        <a:t>(85.48%)</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34</a:t>
                      </a:r>
                    </a:p>
                    <a:p>
                      <a:pPr marL="0" lvl="0" indent="0" algn="ctr" rtl="0">
                        <a:spcBef>
                          <a:spcPts val="0"/>
                        </a:spcBef>
                        <a:spcAft>
                          <a:spcPts val="0"/>
                        </a:spcAft>
                        <a:buNone/>
                      </a:pPr>
                      <a:r>
                        <a:rPr lang="en-US" sz="2400"/>
                        <a:t>(11.22%)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10</a:t>
                      </a:r>
                    </a:p>
                    <a:p>
                      <a:pPr marL="0" lvl="0" indent="0" algn="ctr" rtl="0">
                        <a:spcBef>
                          <a:spcPts val="0"/>
                        </a:spcBef>
                        <a:spcAft>
                          <a:spcPts val="0"/>
                        </a:spcAft>
                        <a:buNone/>
                      </a:pPr>
                      <a:r>
                        <a:rPr lang="en-US" sz="2400"/>
                        <a:t>(3.30%)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75835">
                <a:tc>
                  <a:txBody>
                    <a:bodyPr/>
                    <a:lstStyle/>
                    <a:p>
                      <a:pPr marL="0" marR="0" lvl="0" indent="0" algn="ctr" rtl="0">
                        <a:spcBef>
                          <a:spcPts val="0"/>
                        </a:spcBef>
                        <a:spcAft>
                          <a:spcPts val="0"/>
                        </a:spcAft>
                        <a:buNone/>
                      </a:pPr>
                      <a:r>
                        <a:rPr lang="en-US" sz="2400" u="none" strike="noStrike" cap="none"/>
                        <a:t>11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256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229</a:t>
                      </a:r>
                    </a:p>
                    <a:p>
                      <a:pPr marL="0" lvl="0" indent="0" algn="ctr" rtl="0">
                        <a:spcBef>
                          <a:spcPts val="0"/>
                        </a:spcBef>
                        <a:spcAft>
                          <a:spcPts val="0"/>
                        </a:spcAft>
                        <a:buNone/>
                      </a:pPr>
                      <a:r>
                        <a:rPr lang="en-US" sz="2400"/>
                        <a:t>(89.45%)</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a:t>
                      </a:r>
                    </a:p>
                    <a:p>
                      <a:pPr marL="0" lvl="0" indent="0" algn="ctr" rtl="0">
                        <a:spcBef>
                          <a:spcPts val="0"/>
                        </a:spcBef>
                        <a:spcAft>
                          <a:spcPts val="0"/>
                        </a:spcAft>
                        <a:buNone/>
                      </a:pPr>
                      <a:r>
                        <a:rPr lang="en-US" sz="2400"/>
                        <a:t>(7.81%)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a:t>
                      </a:r>
                    </a:p>
                    <a:p>
                      <a:pPr marL="0" lvl="0" indent="0" algn="ctr" rtl="0">
                        <a:spcBef>
                          <a:spcPts val="0"/>
                        </a:spcBef>
                        <a:spcAft>
                          <a:spcPts val="0"/>
                        </a:spcAft>
                        <a:buNone/>
                      </a:pPr>
                      <a:r>
                        <a:rPr lang="en-US" sz="2400"/>
                        <a:t>(2.73%)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975835">
                <a:tc>
                  <a:txBody>
                    <a:bodyPr/>
                    <a:lstStyle/>
                    <a:p>
                      <a:pPr marL="0" marR="0" lvl="0" indent="0" algn="ctr" rtl="0">
                        <a:spcBef>
                          <a:spcPts val="0"/>
                        </a:spcBef>
                        <a:spcAft>
                          <a:spcPts val="0"/>
                        </a:spcAft>
                        <a:buNone/>
                      </a:pPr>
                      <a:r>
                        <a:rPr lang="en-US" sz="2400" u="none" strike="noStrike" cap="none"/>
                        <a:t>12</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241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225</a:t>
                      </a:r>
                    </a:p>
                    <a:p>
                      <a:pPr marL="0" lvl="0" indent="0" algn="ctr" rtl="0">
                        <a:spcBef>
                          <a:spcPts val="0"/>
                        </a:spcBef>
                        <a:spcAft>
                          <a:spcPts val="0"/>
                        </a:spcAft>
                        <a:buNone/>
                      </a:pPr>
                      <a:r>
                        <a:rPr lang="en-US" sz="2400"/>
                        <a:t>(93.36%)</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a:t>
                      </a:r>
                    </a:p>
                    <a:p>
                      <a:pPr marL="0" lvl="0" indent="0" algn="ctr" rtl="0">
                        <a:spcBef>
                          <a:spcPts val="0"/>
                        </a:spcBef>
                        <a:spcAft>
                          <a:spcPts val="0"/>
                        </a:spcAft>
                        <a:buNone/>
                      </a:pPr>
                      <a:r>
                        <a:rPr lang="en-US" sz="2400"/>
                        <a:t>(6.22%)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a:t>
                      </a:r>
                    </a:p>
                    <a:p>
                      <a:pPr marL="0" lvl="0" indent="0" algn="ctr" rtl="0">
                        <a:spcBef>
                          <a:spcPts val="0"/>
                        </a:spcBef>
                        <a:spcAft>
                          <a:spcPts val="0"/>
                        </a:spcAft>
                        <a:buNone/>
                      </a:pPr>
                      <a:r>
                        <a:rPr lang="en-US" sz="2400"/>
                        <a:t>(0.41%)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3562966574"/>
                  </a:ext>
                </a:extLst>
              </a:tr>
            </a:tbl>
          </a:graphicData>
        </a:graphic>
      </p:graphicFrame>
    </p:spTree>
    <p:extLst>
      <p:ext uri="{BB962C8B-B14F-4D97-AF65-F5344CB8AC3E}">
        <p14:creationId xmlns:p14="http://schemas.microsoft.com/office/powerpoint/2010/main" val="1421710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079B3F-E812-6225-2B69-F8CEE01A60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29078" y="982825"/>
            <a:ext cx="3608895" cy="4547449"/>
          </a:xfrm>
          <a:prstGeom prst="rect">
            <a:avLst/>
          </a:prstGeom>
          <a:ln>
            <a:noFill/>
          </a:ln>
        </p:spPr>
      </p:pic>
      <p:pic>
        <p:nvPicPr>
          <p:cNvPr id="3" name="Picture 2">
            <a:extLst>
              <a:ext uri="{FF2B5EF4-FFF2-40B4-BE49-F238E27FC236}">
                <a16:creationId xmlns:a16="http://schemas.microsoft.com/office/drawing/2014/main" id="{8A13442A-8035-AC9F-B53B-9CFBA248D222}"/>
              </a:ext>
            </a:extLst>
          </p:cNvPr>
          <p:cNvPicPr>
            <a:picLocks noChangeAspect="1"/>
          </p:cNvPicPr>
          <p:nvPr/>
        </p:nvPicPr>
        <p:blipFill>
          <a:blip r:embed="rId4"/>
          <a:stretch>
            <a:fillRect/>
          </a:stretch>
        </p:blipFill>
        <p:spPr>
          <a:xfrm>
            <a:off x="281072" y="280548"/>
            <a:ext cx="7240010" cy="6296904"/>
          </a:xfrm>
          <a:prstGeom prst="rect">
            <a:avLst/>
          </a:prstGeom>
          <a:ln>
            <a:solidFill>
              <a:schemeClr val="accent5"/>
            </a:solidFill>
          </a:ln>
        </p:spPr>
      </p:pic>
    </p:spTree>
    <p:extLst>
      <p:ext uri="{BB962C8B-B14F-4D97-AF65-F5344CB8AC3E}">
        <p14:creationId xmlns:p14="http://schemas.microsoft.com/office/powerpoint/2010/main" val="37048408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47777-7073-7180-D155-68EA27EF171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0E059FD-C0D7-A3F3-244E-E25B2084D3C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29078" y="982825"/>
            <a:ext cx="3608895" cy="4547449"/>
          </a:xfrm>
          <a:prstGeom prst="rect">
            <a:avLst/>
          </a:prstGeom>
          <a:ln>
            <a:noFill/>
          </a:ln>
        </p:spPr>
      </p:pic>
      <p:sp>
        <p:nvSpPr>
          <p:cNvPr id="2" name="Speech Bubble: Oval 1">
            <a:extLst>
              <a:ext uri="{FF2B5EF4-FFF2-40B4-BE49-F238E27FC236}">
                <a16:creationId xmlns:a16="http://schemas.microsoft.com/office/drawing/2014/main" id="{08EE634C-BC0F-C3FC-2E82-AD87D99E6625}"/>
              </a:ext>
            </a:extLst>
          </p:cNvPr>
          <p:cNvSpPr/>
          <p:nvPr/>
        </p:nvSpPr>
        <p:spPr>
          <a:xfrm>
            <a:off x="1173099" y="913129"/>
            <a:ext cx="3643609" cy="2097227"/>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We’ve got to figure something out. It’s the same group of kids in the office every day.</a:t>
            </a:r>
          </a:p>
        </p:txBody>
      </p:sp>
      <p:sp>
        <p:nvSpPr>
          <p:cNvPr id="4" name="Speech Bubble: Oval 3">
            <a:extLst>
              <a:ext uri="{FF2B5EF4-FFF2-40B4-BE49-F238E27FC236}">
                <a16:creationId xmlns:a16="http://schemas.microsoft.com/office/drawing/2014/main" id="{6E722FF8-5C48-BD7F-C3AB-A05FF3FEE807}"/>
              </a:ext>
            </a:extLst>
          </p:cNvPr>
          <p:cNvSpPr/>
          <p:nvPr/>
        </p:nvSpPr>
        <p:spPr>
          <a:xfrm>
            <a:off x="2949855" y="3220304"/>
            <a:ext cx="4125432" cy="2309970"/>
          </a:xfrm>
          <a:prstGeom prst="wedgeEllipseCallout">
            <a:avLst>
              <a:gd name="adj1" fmla="val 29810"/>
              <a:gd name="adj2" fmla="val 6417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What we’re doing at Tier 1 works for most kids. What about the ones who are still so far behind?</a:t>
            </a:r>
          </a:p>
        </p:txBody>
      </p:sp>
    </p:spTree>
    <p:extLst>
      <p:ext uri="{BB962C8B-B14F-4D97-AF65-F5344CB8AC3E}">
        <p14:creationId xmlns:p14="http://schemas.microsoft.com/office/powerpoint/2010/main" val="10523047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82CD6-8119-3ED4-54BC-11BC78CA239A}"/>
              </a:ext>
            </a:extLst>
          </p:cNvPr>
          <p:cNvSpPr>
            <a:spLocks noGrp="1"/>
          </p:cNvSpPr>
          <p:nvPr>
            <p:ph type="title"/>
          </p:nvPr>
        </p:nvSpPr>
        <p:spPr/>
        <p:txBody>
          <a:bodyPr/>
          <a:lstStyle/>
          <a:p>
            <a:r>
              <a:rPr lang="en-US"/>
              <a:t>Professional Learning </a:t>
            </a:r>
          </a:p>
        </p:txBody>
      </p:sp>
      <p:sp>
        <p:nvSpPr>
          <p:cNvPr id="3" name="Content Placeholder 2">
            <a:extLst>
              <a:ext uri="{FF2B5EF4-FFF2-40B4-BE49-F238E27FC236}">
                <a16:creationId xmlns:a16="http://schemas.microsoft.com/office/drawing/2014/main" id="{02B342D0-67D1-CD67-8D2B-22E61C025054}"/>
              </a:ext>
            </a:extLst>
          </p:cNvPr>
          <p:cNvSpPr>
            <a:spLocks noGrp="1"/>
          </p:cNvSpPr>
          <p:nvPr>
            <p:ph idx="1"/>
          </p:nvPr>
        </p:nvSpPr>
        <p:spPr>
          <a:xfrm>
            <a:off x="838200" y="1825625"/>
            <a:ext cx="10515600" cy="1221499"/>
          </a:xfrm>
        </p:spPr>
        <p:txBody>
          <a:bodyPr>
            <a:normAutofit lnSpcReduction="10000"/>
          </a:bodyPr>
          <a:lstStyle/>
          <a:p>
            <a:r>
              <a:rPr lang="en-US"/>
              <a:t>Model the process of connecting students to Tier 2 and Tier 3 supports in an upcoming faculty, grade-level, or department-level meeting.</a:t>
            </a:r>
          </a:p>
        </p:txBody>
      </p:sp>
      <p:pic>
        <p:nvPicPr>
          <p:cNvPr id="4" name="Picture 3">
            <a:extLst>
              <a:ext uri="{FF2B5EF4-FFF2-40B4-BE49-F238E27FC236}">
                <a16:creationId xmlns:a16="http://schemas.microsoft.com/office/drawing/2014/main" id="{B00F3EAC-AE98-B438-76F5-32DD05144F14}"/>
              </a:ext>
            </a:extLst>
          </p:cNvPr>
          <p:cNvPicPr>
            <a:picLocks noChangeAspect="1"/>
          </p:cNvPicPr>
          <p:nvPr/>
        </p:nvPicPr>
        <p:blipFill>
          <a:blip r:embed="rId2"/>
          <a:stretch>
            <a:fillRect/>
          </a:stretch>
        </p:blipFill>
        <p:spPr>
          <a:xfrm>
            <a:off x="700755" y="5729955"/>
            <a:ext cx="10065482" cy="970308"/>
          </a:xfrm>
          <a:prstGeom prst="rect">
            <a:avLst/>
          </a:prstGeom>
        </p:spPr>
      </p:pic>
      <p:pic>
        <p:nvPicPr>
          <p:cNvPr id="5" name="Content Placeholder 5" descr="A book with a lion head&#10;&#10;Description automatically generated">
            <a:extLst>
              <a:ext uri="{FF2B5EF4-FFF2-40B4-BE49-F238E27FC236}">
                <a16:creationId xmlns:a16="http://schemas.microsoft.com/office/drawing/2014/main" id="{96A82CA5-6883-654B-8A69-62FBF3CCF6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6374" y="3182060"/>
            <a:ext cx="1842926" cy="2384963"/>
          </a:xfrm>
          <a:prstGeom prst="rect">
            <a:avLst/>
          </a:prstGeom>
          <a:ln>
            <a:solidFill>
              <a:schemeClr val="tx1"/>
            </a:solidFill>
          </a:ln>
        </p:spPr>
      </p:pic>
      <p:pic>
        <p:nvPicPr>
          <p:cNvPr id="6" name="Picture 5" descr="A close-up of a table&#10;&#10;Description automatically generated">
            <a:extLst>
              <a:ext uri="{FF2B5EF4-FFF2-40B4-BE49-F238E27FC236}">
                <a16:creationId xmlns:a16="http://schemas.microsoft.com/office/drawing/2014/main" id="{5F707FBD-1F2B-294E-D5E2-74B9994066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0942" y="3386676"/>
            <a:ext cx="3097844" cy="1799700"/>
          </a:xfrm>
          <a:prstGeom prst="rect">
            <a:avLst/>
          </a:prstGeom>
        </p:spPr>
      </p:pic>
      <p:pic>
        <p:nvPicPr>
          <p:cNvPr id="7" name="Picture 6" descr="A close-up of a yellow and pink paper&#10;&#10;Description automatically generated">
            <a:extLst>
              <a:ext uri="{FF2B5EF4-FFF2-40B4-BE49-F238E27FC236}">
                <a16:creationId xmlns:a16="http://schemas.microsoft.com/office/drawing/2014/main" id="{342A19F1-741F-DA2D-301B-CE0D93AF7D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83851" y="3753376"/>
            <a:ext cx="3097845" cy="857526"/>
          </a:xfrm>
          <a:prstGeom prst="rect">
            <a:avLst/>
          </a:prstGeom>
        </p:spPr>
      </p:pic>
      <p:pic>
        <p:nvPicPr>
          <p:cNvPr id="8" name="Content Placeholder 4">
            <a:extLst>
              <a:ext uri="{FF2B5EF4-FFF2-40B4-BE49-F238E27FC236}">
                <a16:creationId xmlns:a16="http://schemas.microsoft.com/office/drawing/2014/main" id="{AD00E4BD-5352-10DB-3528-B63A0BA3184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020851" y="0"/>
            <a:ext cx="1170432" cy="1828800"/>
          </a:xfrm>
          <a:prstGeom prst="rect">
            <a:avLst/>
          </a:prstGeom>
        </p:spPr>
      </p:pic>
    </p:spTree>
    <p:extLst>
      <p:ext uri="{BB962C8B-B14F-4D97-AF65-F5344CB8AC3E}">
        <p14:creationId xmlns:p14="http://schemas.microsoft.com/office/powerpoint/2010/main" val="8361160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93D0-7EA3-FA8F-4DD1-47EB1623E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7FE67-6F31-E63E-26DC-004E80551858}"/>
              </a:ext>
            </a:extLst>
          </p:cNvPr>
          <p:cNvSpPr>
            <a:spLocks noGrp="1"/>
          </p:cNvSpPr>
          <p:nvPr>
            <p:ph type="title"/>
          </p:nvPr>
        </p:nvSpPr>
        <p:spPr/>
        <p:txBody>
          <a:bodyPr/>
          <a:lstStyle/>
          <a:p>
            <a:r>
              <a:rPr lang="en-US"/>
              <a:t>Encourage Review of Tier 2 and Tier 3 Enhancing Ci3T Modules</a:t>
            </a:r>
          </a:p>
        </p:txBody>
      </p:sp>
      <p:pic>
        <p:nvPicPr>
          <p:cNvPr id="9" name="Picture 8">
            <a:extLst>
              <a:ext uri="{FF2B5EF4-FFF2-40B4-BE49-F238E27FC236}">
                <a16:creationId xmlns:a16="http://schemas.microsoft.com/office/drawing/2014/main" id="{2F16EB4D-4583-F564-CBB0-2207E51849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567" y="2108515"/>
            <a:ext cx="5055058" cy="3591752"/>
          </a:xfrm>
          <a:prstGeom prst="rect">
            <a:avLst/>
          </a:prstGeom>
        </p:spPr>
      </p:pic>
      <p:pic>
        <p:nvPicPr>
          <p:cNvPr id="12" name="Picture 11">
            <a:extLst>
              <a:ext uri="{FF2B5EF4-FFF2-40B4-BE49-F238E27FC236}">
                <a16:creationId xmlns:a16="http://schemas.microsoft.com/office/drawing/2014/main" id="{9FDF4C96-AC91-1704-27AB-F05D8FA53B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730" y="2108515"/>
            <a:ext cx="4867703" cy="3591752"/>
          </a:xfrm>
          <a:prstGeom prst="rect">
            <a:avLst/>
          </a:prstGeom>
        </p:spPr>
      </p:pic>
    </p:spTree>
    <p:extLst>
      <p:ext uri="{BB962C8B-B14F-4D97-AF65-F5344CB8AC3E}">
        <p14:creationId xmlns:p14="http://schemas.microsoft.com/office/powerpoint/2010/main" val="10071624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3</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2 Support for Students Experiencing Anxious Feelings: Recognize. Relax. Record. on March 25, 2026 Wednesday">
            <a:extLst>
              <a:ext uri="{FF2B5EF4-FFF2-40B4-BE49-F238E27FC236}">
                <a16:creationId xmlns:a16="http://schemas.microsoft.com/office/drawing/2014/main" id="{AD4F7C35-D8B0-FC32-4497-CBCC1EE6EB4F}"/>
              </a:ext>
            </a:extLst>
          </p:cNvPr>
          <p:cNvSpPr/>
          <p:nvPr/>
        </p:nvSpPr>
        <p:spPr>
          <a:xfrm>
            <a:off x="744685" y="4954188"/>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AD03701E-4409-4FE4-BA3B-F74EAA23B27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004740" y="2632811"/>
            <a:ext cx="1689679" cy="2640126"/>
          </a:xfrm>
          <a:prstGeom prst="rect">
            <a:avLst/>
          </a:prstGeom>
        </p:spPr>
      </p:pic>
    </p:spTree>
    <p:extLst>
      <p:ext uri="{BB962C8B-B14F-4D97-AF65-F5344CB8AC3E}">
        <p14:creationId xmlns:p14="http://schemas.microsoft.com/office/powerpoint/2010/main" val="206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5208B7-6AA2-6AF7-5D8D-DBA8FAC2A8C9}"/>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54376446-43C9-9E1F-706A-453983356EA4}"/>
              </a:ext>
            </a:extLst>
          </p:cNvPr>
          <p:cNvSpPr>
            <a:spLocks noGrp="1"/>
          </p:cNvSpPr>
          <p:nvPr>
            <p:ph type="title"/>
          </p:nvPr>
        </p:nvSpPr>
        <p:spPr>
          <a:xfrm>
            <a:off x="838200" y="-1540465"/>
            <a:ext cx="10515600" cy="1325563"/>
          </a:xfrm>
        </p:spPr>
        <p:txBody>
          <a:bodyPr/>
          <a:lstStyle/>
          <a:p>
            <a:r>
              <a:rPr lang="en-US"/>
              <a:t>Join us at future EMPOWER+ to learn more! 4</a:t>
            </a:r>
          </a:p>
        </p:txBody>
      </p:sp>
      <p:graphicFrame>
        <p:nvGraphicFramePr>
          <p:cNvPr id="5" name="Content">
            <a:extLst>
              <a:ext uri="{FF2B5EF4-FFF2-40B4-BE49-F238E27FC236}">
                <a16:creationId xmlns:a16="http://schemas.microsoft.com/office/drawing/2014/main" id="{24970D94-5E1F-D5E8-A11A-724942CB6D05}"/>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3 Support for Students with Intensive Intervention Needs: Functional Assessment-Based Intervention (FABI) on April 28, 2026 Tuesday">
            <a:extLst>
              <a:ext uri="{FF2B5EF4-FFF2-40B4-BE49-F238E27FC236}">
                <a16:creationId xmlns:a16="http://schemas.microsoft.com/office/drawing/2014/main" id="{916A5E66-568F-9C00-4466-34AC6AB546A9}"/>
              </a:ext>
            </a:extLst>
          </p:cNvPr>
          <p:cNvSpPr/>
          <p:nvPr/>
        </p:nvSpPr>
        <p:spPr>
          <a:xfrm>
            <a:off x="744685" y="5505533"/>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2" descr="Image of Enhancing Ci3T Module Functional Assessment-Based Intervention (FABI) Introduction">
            <a:extLst>
              <a:ext uri="{FF2B5EF4-FFF2-40B4-BE49-F238E27FC236}">
                <a16:creationId xmlns:a16="http://schemas.microsoft.com/office/drawing/2014/main" id="{01E279A9-99F4-07E6-E8A4-7FAEB552C4E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991299" y="2550087"/>
            <a:ext cx="1682460" cy="2628845"/>
          </a:xfrm>
          <a:prstGeom prst="rect">
            <a:avLst/>
          </a:prstGeom>
        </p:spPr>
      </p:pic>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5552C-4566-CAD1-1215-69F3636ED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35475-9D84-91FD-FD95-CD4CDC1E22BA}"/>
              </a:ext>
            </a:extLst>
          </p:cNvPr>
          <p:cNvSpPr>
            <a:spLocks noGrp="1"/>
          </p:cNvSpPr>
          <p:nvPr>
            <p:ph type="title"/>
          </p:nvPr>
        </p:nvSpPr>
        <p:spPr/>
        <p:txBody>
          <a:bodyPr/>
          <a:lstStyle/>
          <a:p>
            <a:r>
              <a:rPr lang="en-US"/>
              <a:t>Action Planning</a:t>
            </a:r>
          </a:p>
        </p:txBody>
      </p:sp>
      <p:pic>
        <p:nvPicPr>
          <p:cNvPr id="5" name="Picture 4" descr="Graphical user interface, application&#10;&#10;Description automatically generated">
            <a:extLst>
              <a:ext uri="{FF2B5EF4-FFF2-40B4-BE49-F238E27FC236}">
                <a16:creationId xmlns:a16="http://schemas.microsoft.com/office/drawing/2014/main" id="{CD66F51C-43A0-0508-BE30-14CCA94048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1422" y="1719734"/>
            <a:ext cx="8629156" cy="4681019"/>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sp>
        <p:nvSpPr>
          <p:cNvPr id="7" name="TextBox 6">
            <a:extLst>
              <a:ext uri="{FF2B5EF4-FFF2-40B4-BE49-F238E27FC236}">
                <a16:creationId xmlns:a16="http://schemas.microsoft.com/office/drawing/2014/main" id="{A156AE26-DEDD-EEF1-7F94-53FC65FC0F91}"/>
              </a:ext>
            </a:extLst>
          </p:cNvPr>
          <p:cNvSpPr txBox="1"/>
          <p:nvPr/>
        </p:nvSpPr>
        <p:spPr>
          <a:xfrm>
            <a:off x="1965964" y="2974020"/>
            <a:ext cx="3575538" cy="430887"/>
          </a:xfrm>
          <a:prstGeom prst="rect">
            <a:avLst/>
          </a:prstGeom>
          <a:noFill/>
        </p:spPr>
        <p:txBody>
          <a:bodyPr wrap="square" rtlCol="0">
            <a:spAutoFit/>
          </a:bodyPr>
          <a:lstStyle/>
          <a:p>
            <a:pPr>
              <a:spcBef>
                <a:spcPts val="600"/>
              </a:spcBef>
            </a:pPr>
            <a:r>
              <a:rPr lang="en-US" sz="1100"/>
              <a:t>Add connecting students to Tier 2 and Tier 3 supports to upcoming grade-level meeting agendas</a:t>
            </a:r>
          </a:p>
        </p:txBody>
      </p:sp>
      <p:sp>
        <p:nvSpPr>
          <p:cNvPr id="8" name="TextBox 7">
            <a:extLst>
              <a:ext uri="{FF2B5EF4-FFF2-40B4-BE49-F238E27FC236}">
                <a16:creationId xmlns:a16="http://schemas.microsoft.com/office/drawing/2014/main" id="{A530C188-9E8E-85CA-17AB-4ACEA7B336EC}"/>
              </a:ext>
            </a:extLst>
          </p:cNvPr>
          <p:cNvSpPr txBox="1"/>
          <p:nvPr/>
        </p:nvSpPr>
        <p:spPr>
          <a:xfrm>
            <a:off x="6203402" y="2970851"/>
            <a:ext cx="879161" cy="261610"/>
          </a:xfrm>
          <a:prstGeom prst="rect">
            <a:avLst/>
          </a:prstGeom>
          <a:noFill/>
        </p:spPr>
        <p:txBody>
          <a:bodyPr wrap="square" rtlCol="0">
            <a:spAutoFit/>
          </a:bodyPr>
          <a:lstStyle/>
          <a:p>
            <a:r>
              <a:rPr lang="en-US" sz="1100"/>
              <a:t>Rebecca</a:t>
            </a:r>
          </a:p>
        </p:txBody>
      </p:sp>
      <p:sp>
        <p:nvSpPr>
          <p:cNvPr id="9" name="TextBox 8">
            <a:extLst>
              <a:ext uri="{FF2B5EF4-FFF2-40B4-BE49-F238E27FC236}">
                <a16:creationId xmlns:a16="http://schemas.microsoft.com/office/drawing/2014/main" id="{BE34FFE2-1E9E-B156-F072-837A3226DF54}"/>
              </a:ext>
            </a:extLst>
          </p:cNvPr>
          <p:cNvSpPr txBox="1"/>
          <p:nvPr/>
        </p:nvSpPr>
        <p:spPr>
          <a:xfrm>
            <a:off x="7939444" y="2943013"/>
            <a:ext cx="879161" cy="261610"/>
          </a:xfrm>
          <a:prstGeom prst="rect">
            <a:avLst/>
          </a:prstGeom>
          <a:noFill/>
        </p:spPr>
        <p:txBody>
          <a:bodyPr wrap="square" rtlCol="0">
            <a:spAutoFit/>
          </a:bodyPr>
          <a:lstStyle/>
          <a:p>
            <a:r>
              <a:rPr lang="en-US" sz="1100"/>
              <a:t>01/21/26</a:t>
            </a:r>
          </a:p>
        </p:txBody>
      </p:sp>
    </p:spTree>
    <p:extLst>
      <p:ext uri="{BB962C8B-B14F-4D97-AF65-F5344CB8AC3E}">
        <p14:creationId xmlns:p14="http://schemas.microsoft.com/office/powerpoint/2010/main" val="71045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F937169-3412-4BE3-A197-BE5CBC119EBE}">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a6093d7b52f3a2ef4c390a78110a3fc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4a3f9d0729c886541da3b9fe179c830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83C6FC-5F05-4B19-BEDE-340191EAB925}">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F777F3-6079-4545-82A1-8899C1BF4B17}">
  <ds:schemaRefs>
    <ds:schemaRef ds:uri="http://schemas.microsoft.com/office/infopath/2007/PartnerControls"/>
    <ds:schemaRef ds:uri="ede146cc-ecaa-4210-9e24-4bb62ea35dd6"/>
    <ds:schemaRef ds:uri="http://schemas.openxmlformats.org/package/2006/metadata/core-properties"/>
    <ds:schemaRef ds:uri="http://schemas.microsoft.com/office/2006/documentManagement/types"/>
    <ds:schemaRef ds:uri="http://purl.org/dc/elements/1.1/"/>
    <ds:schemaRef ds:uri="http://www.w3.org/XML/1998/namespace"/>
    <ds:schemaRef ds:uri="http://purl.org/dc/dcmitype/"/>
    <ds:schemaRef ds:uri="http://schemas.microsoft.com/office/2006/metadata/properties"/>
    <ds:schemaRef ds:uri="a235ba24-0017-43d1-bba7-85df926f0576"/>
    <ds:schemaRef ds:uri="http://purl.org/dc/terms/"/>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5709</Words>
  <Application>Microsoft Office PowerPoint</Application>
  <PresentationFormat>Widescreen</PresentationFormat>
  <Paragraphs>880</Paragraphs>
  <Slides>117</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117</vt:i4>
      </vt:variant>
    </vt:vector>
  </HeadingPairs>
  <TitlesOfParts>
    <vt:vector size="128" baseType="lpstr">
      <vt:lpstr>System Font Regular</vt:lpstr>
      <vt:lpstr>Aptos</vt:lpstr>
      <vt:lpstr>Arial</vt:lpstr>
      <vt:lpstr>Calibri</vt:lpstr>
      <vt:lpstr>Century Gothic</vt:lpstr>
      <vt:lpstr>Courier New</vt:lpstr>
      <vt:lpstr>Roboto</vt:lpstr>
      <vt:lpstr>Segoe UI</vt:lpstr>
      <vt:lpstr>Times New Roman</vt:lpstr>
      <vt:lpstr>Wingdings</vt:lpstr>
      <vt:lpstr>Ci3T</vt:lpstr>
      <vt:lpstr>Implementing Comprehensive, Integrated, Three-tiered (Ci3T) Models: Using Data to Inform Professional Learning</vt:lpstr>
      <vt:lpstr>Ci3T Research Team</vt:lpstr>
      <vt:lpstr>Zoom Logistics</vt:lpstr>
      <vt:lpstr>Comprehensive, Integrated, Three-Tiered Model of Prevention 1</vt:lpstr>
      <vt:lpstr>Ci3T Comprehensive Professional Learning Plan</vt:lpstr>
      <vt:lpstr>Enhanced Ci3T Implementation Series and Delivery</vt:lpstr>
      <vt:lpstr>Ci3T Implementation Professional Learning Series</vt:lpstr>
      <vt:lpstr>Essential Components of Primary (Tier 1) Prevention Efforts</vt:lpstr>
      <vt:lpstr>Enhancing Ci3T Modules</vt:lpstr>
      <vt:lpstr>Module Pathways</vt:lpstr>
      <vt:lpstr>Session Outcomes</vt:lpstr>
      <vt:lpstr>Agenda</vt:lpstr>
      <vt:lpstr>Accessing Professional Learning Materials</vt:lpstr>
      <vt:lpstr>Materials for Today’s Session</vt:lpstr>
      <vt:lpstr>Ci3T Leadership Team Agenda Template</vt:lpstr>
      <vt:lpstr>Coaching Protocol</vt:lpstr>
      <vt:lpstr>Procedures for Monitoring</vt:lpstr>
      <vt:lpstr>Session Outcomes</vt:lpstr>
      <vt:lpstr>Essential Components of Primary (Tier 1) Prevention Efforts</vt:lpstr>
      <vt:lpstr>Social Validity How do stakeholders view the plan?</vt:lpstr>
      <vt:lpstr>Treatment Integrity Are we implementing our plan as intended?</vt:lpstr>
      <vt:lpstr>Social Validity and Treatment Integrity Logistics Planning</vt:lpstr>
      <vt:lpstr>Treatment Integrity and Social Validity Data Sources</vt:lpstr>
      <vt:lpstr>Ci3T Implementation Report </vt:lpstr>
      <vt:lpstr>Primary Intervention Rating Scale (PIRS)</vt:lpstr>
      <vt:lpstr>Primary Intervention Rating Scale Open Ended Items</vt:lpstr>
      <vt:lpstr>Ci3T Treatment Integrity: Teacher Self Report (Ci3T TI: TSR)</vt:lpstr>
      <vt:lpstr>Ci3T TI: TSR Strengths and Areas of Focus</vt:lpstr>
      <vt:lpstr>Treatment Integrity and Social Validity Data Sources</vt:lpstr>
      <vt:lpstr>Ci3T Treatment Integrity: Direct Observation Report </vt:lpstr>
      <vt:lpstr>Ci3T Treatment Integrity: Direct Observation (Ci3T TI:DO)</vt:lpstr>
      <vt:lpstr>Ci3T TI:DO Outside Perspective</vt:lpstr>
      <vt:lpstr>Ci3T TI:DO Educator Perspective</vt:lpstr>
      <vt:lpstr>Ci3T TI:DO Strengths and Areas of Focus</vt:lpstr>
      <vt:lpstr>Ci3T TI: DO Mean Percentages</vt:lpstr>
      <vt:lpstr>Treatment Integrity and Social Validity Data Sources</vt:lpstr>
      <vt:lpstr>Tiered Fidelity Inventory (TFI)</vt:lpstr>
      <vt:lpstr>Sharing TFI Data</vt:lpstr>
      <vt:lpstr>Accessing Professional Learning Materials</vt:lpstr>
      <vt:lpstr>PowerPoint Presentation</vt:lpstr>
      <vt:lpstr>Procedures for Monitoring</vt:lpstr>
      <vt:lpstr>Session Outcomes</vt:lpstr>
      <vt:lpstr>Essential Components of Primary (Tier 1) Prevention Efforts</vt:lpstr>
      <vt:lpstr>Behavior Screening</vt:lpstr>
      <vt:lpstr>Systematic Behavior Screening</vt:lpstr>
      <vt:lpstr>PowerPoint Presentation</vt:lpstr>
      <vt:lpstr>PowerPoint Presentation</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Winter 2022 SRSS-Externalizing Results – Middle School Level</vt:lpstr>
      <vt:lpstr>Winter 2022 SRSS-Externalizing Results – Middle School Grade level</vt:lpstr>
      <vt:lpstr>Winter 2022 SRSS-Internalizing Results – Middle School Level</vt:lpstr>
      <vt:lpstr>Winter 2022 SRSS-Internalizing Results – Middle School Grade Level</vt:lpstr>
      <vt:lpstr>Reviewing Screening Data</vt:lpstr>
      <vt:lpstr>Academic Screening</vt:lpstr>
      <vt:lpstr>Academic Screening</vt:lpstr>
      <vt:lpstr>Academic Screening</vt:lpstr>
      <vt:lpstr>Reviewing Multiple Sources of Data in an Integrated Way</vt:lpstr>
      <vt:lpstr>Accessing Professional Learning Materials</vt:lpstr>
      <vt:lpstr>PowerPoint Presentation</vt:lpstr>
      <vt:lpstr>Data-Informed Decision Making:</vt:lpstr>
      <vt:lpstr>Session Outcomes</vt:lpstr>
      <vt:lpstr>Scenario 1: Reinforcement at Tier 1</vt:lpstr>
      <vt:lpstr>PowerPoint Presentation</vt:lpstr>
      <vt:lpstr>PowerPoint Presentation</vt:lpstr>
      <vt:lpstr>PowerPoint Presentation</vt:lpstr>
      <vt:lpstr>Considerations When Responding to These Data</vt:lpstr>
      <vt:lpstr>Professional Learning</vt:lpstr>
      <vt:lpstr>Professional Learning</vt:lpstr>
      <vt:lpstr>Build Momentum with a Ci3T Challenge</vt:lpstr>
      <vt:lpstr>School-Wide Challenge</vt:lpstr>
      <vt:lpstr>School-Wide Challenge</vt:lpstr>
      <vt:lpstr>Update Reinforcer Menu</vt:lpstr>
      <vt:lpstr>Let’s Chat!</vt:lpstr>
      <vt:lpstr>Action Planning</vt:lpstr>
      <vt:lpstr>Scenario 2: Integrated Lesson Planning</vt:lpstr>
      <vt:lpstr>Winter 2022 SRSS-Externalizing Results – Middle School Level</vt:lpstr>
      <vt:lpstr>Winter 2022 SRSS-Externalizing Results – Middle School Grade level</vt:lpstr>
      <vt:lpstr>PowerPoint Presentation</vt:lpstr>
      <vt:lpstr>PowerPoint Presentation</vt:lpstr>
      <vt:lpstr>PowerPoint Presentation</vt:lpstr>
      <vt:lpstr>Focus: Integrated Lesson Planning</vt:lpstr>
      <vt:lpstr>Integrated Lesson Plan</vt:lpstr>
      <vt:lpstr>Share Module Resources</vt:lpstr>
      <vt:lpstr>Schedule Time for Educators to Practice</vt:lpstr>
      <vt:lpstr>Share EMPOWER+ Resource</vt:lpstr>
      <vt:lpstr>Join us at future EMPOWER+ to learn more! </vt:lpstr>
      <vt:lpstr>Action Planning</vt:lpstr>
      <vt:lpstr>Scenario 3: Focus on Tier 2 and Tier 3</vt:lpstr>
      <vt:lpstr>Winter 2024 SRSS-Externalizing Results – High School Level</vt:lpstr>
      <vt:lpstr>Winter 2024 SRSS-Externalizing Results – High School Grade level</vt:lpstr>
      <vt:lpstr>PowerPoint Presentation</vt:lpstr>
      <vt:lpstr>PowerPoint Presentation</vt:lpstr>
      <vt:lpstr>Professional Learning </vt:lpstr>
      <vt:lpstr>Encourage Review of Tier 2 and Tier 3 Enhancing Ci3T Modules</vt:lpstr>
      <vt:lpstr>Join us at future EMPOWER+ to learn more! 3</vt:lpstr>
      <vt:lpstr>Join us at future EMPOWER+ to learn more! 4</vt:lpstr>
      <vt:lpstr>Action Planning</vt:lpstr>
      <vt:lpstr>Data-Informed Decision Making:</vt:lpstr>
      <vt:lpstr>Foundational Ci3T Implementation &amp; Professional Learning Activities</vt:lpstr>
      <vt:lpstr>Foundational Ci3T Implementation &amp; Professional Learning Activities</vt:lpstr>
      <vt:lpstr>Sharing Treatment Integrity and Social Validity Data</vt:lpstr>
      <vt:lpstr>Sharing Treatment Integrity and Social Validity Data</vt:lpstr>
      <vt:lpstr>Example: Making Explicit Connections </vt:lpstr>
      <vt:lpstr>Sharing Systematic Screening Data</vt:lpstr>
      <vt:lpstr>Accessing Professional Learning Materials</vt:lpstr>
      <vt:lpstr>PowerPoint Presentation</vt:lpstr>
      <vt:lpstr>Wrapping Up and Moving Forward</vt:lpstr>
      <vt:lpstr>Let’s Chat!</vt:lpstr>
      <vt:lpstr>Project EMPOWER+</vt:lpstr>
      <vt:lpstr>Ci3T Trainers and Coaches Calls </vt:lpstr>
      <vt:lpstr>Wrap Up and Preview</vt:lpstr>
      <vt:lpstr>Homework</vt:lpstr>
      <vt:lpstr>Action Planning</vt:lpstr>
      <vt:lpstr>Coaching Protocol Reminder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2</cp:revision>
  <dcterms:created xsi:type="dcterms:W3CDTF">2020-08-09T02:04:37Z</dcterms:created>
  <dcterms:modified xsi:type="dcterms:W3CDTF">2025-09-01T18:37:32Z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6685400.00000000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